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63" r:id="rId5"/>
    <p:sldId id="310" r:id="rId6"/>
    <p:sldId id="311" r:id="rId7"/>
    <p:sldId id="312" r:id="rId8"/>
    <p:sldId id="290" r:id="rId9"/>
    <p:sldId id="318" r:id="rId10"/>
    <p:sldId id="319" r:id="rId11"/>
    <p:sldId id="313" r:id="rId12"/>
    <p:sldId id="315" r:id="rId13"/>
    <p:sldId id="317" r:id="rId14"/>
    <p:sldId id="314" r:id="rId15"/>
    <p:sldId id="309" r:id="rId1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amp;A PowerPoint guides" id="{0D10FC9C-EDFF-4948-93FF-BF9AABCD37A6}">
          <p14:sldIdLst>
            <p14:sldId id="263"/>
            <p14:sldId id="310"/>
            <p14:sldId id="311"/>
            <p14:sldId id="312"/>
            <p14:sldId id="290"/>
            <p14:sldId id="318"/>
            <p14:sldId id="319"/>
            <p14:sldId id="313"/>
            <p14:sldId id="315"/>
            <p14:sldId id="317"/>
            <p14:sldId id="314"/>
            <p14:sldId id="309"/>
          </p14:sldIdLst>
        </p14:section>
        <p14:section name="Additional layouts" id="{54069EE9-1129-4D8A-BAE3-C614031F248C}">
          <p14:sldIdLst/>
        </p14:section>
      </p14:sectionLst>
    </p:ext>
    <p:ext uri="{EFAFB233-063F-42B5-8137-9DF3F51BA10A}">
      <p15:sldGuideLst xmlns:p15="http://schemas.microsoft.com/office/powerpoint/2012/main">
        <p15:guide id="1" orient="horz" pos="2160">
          <p15:clr>
            <a:srgbClr val="A4A3A4"/>
          </p15:clr>
        </p15:guide>
        <p15:guide id="2" orient="horz" pos="960">
          <p15:clr>
            <a:srgbClr val="A4A3A4"/>
          </p15:clr>
        </p15:guide>
        <p15:guide id="3" orient="horz" pos="3792">
          <p15:clr>
            <a:srgbClr val="A4A3A4"/>
          </p15:clr>
        </p15:guide>
        <p15:guide id="4" orient="horz" pos="4080">
          <p15:clr>
            <a:srgbClr val="A4A3A4"/>
          </p15:clr>
        </p15:guide>
        <p15:guide id="5" pos="383">
          <p15:clr>
            <a:srgbClr val="A4A3A4"/>
          </p15:clr>
        </p15:guide>
        <p15:guide id="6" pos="7295">
          <p15:clr>
            <a:srgbClr val="A4A3A4"/>
          </p15:clr>
        </p15:guide>
        <p15:guide id="7"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8E22"/>
    <a:srgbClr val="D2AC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2C6F8E-3772-49B8-B8CD-A94A684326D4}" v="2185" dt="2026-01-08T16:38:32.771"/>
    <p1510:client id="{D5CC0C0A-A306-4281-2617-BC5CCA533331}" v="3" dt="2026-01-07T21:08:40.157"/>
  </p1510:revLst>
</p1510:revInfo>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85835" autoAdjust="0"/>
  </p:normalViewPr>
  <p:slideViewPr>
    <p:cSldViewPr>
      <p:cViewPr>
        <p:scale>
          <a:sx n="75" d="100"/>
          <a:sy n="75" d="100"/>
        </p:scale>
        <p:origin x="954" y="510"/>
      </p:cViewPr>
      <p:guideLst>
        <p:guide orient="horz" pos="2160"/>
        <p:guide orient="horz" pos="960"/>
        <p:guide orient="horz" pos="3792"/>
        <p:guide orient="horz" pos="4080"/>
        <p:guide pos="383"/>
        <p:guide pos="7295"/>
        <p:guide pos="3839"/>
      </p:guideLst>
    </p:cSldViewPr>
  </p:slideViewPr>
  <p:notesTextViewPr>
    <p:cViewPr>
      <p:scale>
        <a:sx n="125" d="100"/>
        <a:sy n="125" d="100"/>
      </p:scale>
      <p:origin x="0" y="0"/>
    </p:cViewPr>
  </p:notesTextViewPr>
  <p:notesViewPr>
    <p:cSldViewPr showGuides="1">
      <p:cViewPr varScale="1">
        <p:scale>
          <a:sx n="81" d="100"/>
          <a:sy n="81" d="100"/>
        </p:scale>
        <p:origin x="-334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jewski, Lauren" userId="bd215ffd-07a7-45f4-928e-96738c1793a8" providerId="ADAL" clId="{267AA08F-FF99-4E83-86B3-5D13AFE6AA76}"/>
    <pc:docChg chg="undo redo custSel addSld delSld modSld sldOrd modSection">
      <pc:chgData name="Rojewski, Lauren" userId="bd215ffd-07a7-45f4-928e-96738c1793a8" providerId="ADAL" clId="{267AA08F-FF99-4E83-86B3-5D13AFE6AA76}" dt="2026-01-08T16:38:32.771" v="8140" actId="255"/>
      <pc:docMkLst>
        <pc:docMk/>
      </pc:docMkLst>
      <pc:sldChg chg="modSp mod">
        <pc:chgData name="Rojewski, Lauren" userId="bd215ffd-07a7-45f4-928e-96738c1793a8" providerId="ADAL" clId="{267AA08F-FF99-4E83-86B3-5D13AFE6AA76}" dt="2026-01-06T21:14:20.040" v="85" actId="20577"/>
        <pc:sldMkLst>
          <pc:docMk/>
          <pc:sldMk cId="1541820092" sldId="263"/>
        </pc:sldMkLst>
        <pc:spChg chg="mod">
          <ac:chgData name="Rojewski, Lauren" userId="bd215ffd-07a7-45f4-928e-96738c1793a8" providerId="ADAL" clId="{267AA08F-FF99-4E83-86B3-5D13AFE6AA76}" dt="2026-01-06T21:14:20.040" v="85" actId="20577"/>
          <ac:spMkLst>
            <pc:docMk/>
            <pc:sldMk cId="1541820092" sldId="263"/>
            <ac:spMk id="3" creationId="{00000000-0000-0000-0000-000000000000}"/>
          </ac:spMkLst>
        </pc:spChg>
      </pc:sldChg>
      <pc:sldChg chg="del">
        <pc:chgData name="Rojewski, Lauren" userId="bd215ffd-07a7-45f4-928e-96738c1793a8" providerId="ADAL" clId="{267AA08F-FF99-4E83-86B3-5D13AFE6AA76}" dt="2026-01-08T16:38:07.951" v="8136" actId="47"/>
        <pc:sldMkLst>
          <pc:docMk/>
          <pc:sldMk cId="2630513595" sldId="286"/>
        </pc:sldMkLst>
      </pc:sldChg>
      <pc:sldChg chg="del">
        <pc:chgData name="Rojewski, Lauren" userId="bd215ffd-07a7-45f4-928e-96738c1793a8" providerId="ADAL" clId="{267AA08F-FF99-4E83-86B3-5D13AFE6AA76}" dt="2026-01-08T16:38:07.951" v="8136" actId="47"/>
        <pc:sldMkLst>
          <pc:docMk/>
          <pc:sldMk cId="384918250" sldId="289"/>
        </pc:sldMkLst>
      </pc:sldChg>
      <pc:sldChg chg="addSp delSp modSp mod modNotesTx">
        <pc:chgData name="Rojewski, Lauren" userId="bd215ffd-07a7-45f4-928e-96738c1793a8" providerId="ADAL" clId="{267AA08F-FF99-4E83-86B3-5D13AFE6AA76}" dt="2026-01-08T15:50:30.525" v="6869" actId="14861"/>
        <pc:sldMkLst>
          <pc:docMk/>
          <pc:sldMk cId="133031283" sldId="290"/>
        </pc:sldMkLst>
        <pc:spChg chg="mod">
          <ac:chgData name="Rojewski, Lauren" userId="bd215ffd-07a7-45f4-928e-96738c1793a8" providerId="ADAL" clId="{267AA08F-FF99-4E83-86B3-5D13AFE6AA76}" dt="2026-01-07T15:50:42.893" v="1023" actId="20577"/>
          <ac:spMkLst>
            <pc:docMk/>
            <pc:sldMk cId="133031283" sldId="290"/>
            <ac:spMk id="2" creationId="{00000000-0000-0000-0000-000000000000}"/>
          </ac:spMkLst>
        </pc:spChg>
        <pc:spChg chg="mod">
          <ac:chgData name="Rojewski, Lauren" userId="bd215ffd-07a7-45f4-928e-96738c1793a8" providerId="ADAL" clId="{267AA08F-FF99-4E83-86B3-5D13AFE6AA76}" dt="2026-01-07T19:46:50.007" v="5040" actId="20577"/>
          <ac:spMkLst>
            <pc:docMk/>
            <pc:sldMk cId="133031283" sldId="290"/>
            <ac:spMk id="3" creationId="{00000000-0000-0000-0000-000000000000}"/>
          </ac:spMkLst>
        </pc:spChg>
        <pc:spChg chg="add del mod">
          <ac:chgData name="Rojewski, Lauren" userId="bd215ffd-07a7-45f4-928e-96738c1793a8" providerId="ADAL" clId="{267AA08F-FF99-4E83-86B3-5D13AFE6AA76}" dt="2026-01-07T15:56:11.188" v="1118" actId="14826"/>
          <ac:spMkLst>
            <pc:docMk/>
            <pc:sldMk cId="133031283" sldId="290"/>
            <ac:spMk id="5" creationId="{00000000-0000-0000-0000-000000000000}"/>
          </ac:spMkLst>
        </pc:spChg>
        <pc:spChg chg="add mod">
          <ac:chgData name="Rojewski, Lauren" userId="bd215ffd-07a7-45f4-928e-96738c1793a8" providerId="ADAL" clId="{267AA08F-FF99-4E83-86B3-5D13AFE6AA76}" dt="2026-01-07T15:57:21.819" v="1159"/>
          <ac:spMkLst>
            <pc:docMk/>
            <pc:sldMk cId="133031283" sldId="290"/>
            <ac:spMk id="6" creationId="{E2EA00E4-6F75-004F-D021-EE54988D75E7}"/>
          </ac:spMkLst>
        </pc:spChg>
        <pc:spChg chg="add mod">
          <ac:chgData name="Rojewski, Lauren" userId="bd215ffd-07a7-45f4-928e-96738c1793a8" providerId="ADAL" clId="{267AA08F-FF99-4E83-86B3-5D13AFE6AA76}" dt="2026-01-08T15:50:30.525" v="6869" actId="14861"/>
          <ac:spMkLst>
            <pc:docMk/>
            <pc:sldMk cId="133031283" sldId="290"/>
            <ac:spMk id="9" creationId="{42615E9A-15FD-5489-355F-DE4678C53CF6}"/>
          </ac:spMkLst>
        </pc:spChg>
        <pc:spChg chg="add mod ord">
          <ac:chgData name="Rojewski, Lauren" userId="bd215ffd-07a7-45f4-928e-96738c1793a8" providerId="ADAL" clId="{267AA08F-FF99-4E83-86B3-5D13AFE6AA76}" dt="2026-01-08T15:47:31.169" v="6850" actId="108"/>
          <ac:spMkLst>
            <pc:docMk/>
            <pc:sldMk cId="133031283" sldId="290"/>
            <ac:spMk id="12" creationId="{1D61374C-AD17-262F-D90D-B6F8A490273E}"/>
          </ac:spMkLst>
        </pc:spChg>
        <pc:picChg chg="add del mod">
          <ac:chgData name="Rojewski, Lauren" userId="bd215ffd-07a7-45f4-928e-96738c1793a8" providerId="ADAL" clId="{267AA08F-FF99-4E83-86B3-5D13AFE6AA76}" dt="2026-01-07T15:56:12.403" v="1119" actId="478"/>
          <ac:picMkLst>
            <pc:docMk/>
            <pc:sldMk cId="133031283" sldId="290"/>
            <ac:picMk id="8" creationId="{15B2279F-812E-952A-5F50-D5A19250769D}"/>
          </ac:picMkLst>
        </pc:picChg>
      </pc:sldChg>
      <pc:sldChg chg="del ord">
        <pc:chgData name="Rojewski, Lauren" userId="bd215ffd-07a7-45f4-928e-96738c1793a8" providerId="ADAL" clId="{267AA08F-FF99-4E83-86B3-5D13AFE6AA76}" dt="2026-01-08T16:38:07.951" v="8136" actId="47"/>
        <pc:sldMkLst>
          <pc:docMk/>
          <pc:sldMk cId="1851672513" sldId="292"/>
        </pc:sldMkLst>
      </pc:sldChg>
      <pc:sldChg chg="del">
        <pc:chgData name="Rojewski, Lauren" userId="bd215ffd-07a7-45f4-928e-96738c1793a8" providerId="ADAL" clId="{267AA08F-FF99-4E83-86B3-5D13AFE6AA76}" dt="2026-01-08T16:38:07.951" v="8136" actId="47"/>
        <pc:sldMkLst>
          <pc:docMk/>
          <pc:sldMk cId="3980721020" sldId="295"/>
        </pc:sldMkLst>
      </pc:sldChg>
      <pc:sldChg chg="del">
        <pc:chgData name="Rojewski, Lauren" userId="bd215ffd-07a7-45f4-928e-96738c1793a8" providerId="ADAL" clId="{267AA08F-FF99-4E83-86B3-5D13AFE6AA76}" dt="2026-01-08T16:38:07.951" v="8136" actId="47"/>
        <pc:sldMkLst>
          <pc:docMk/>
          <pc:sldMk cId="4107148952" sldId="296"/>
        </pc:sldMkLst>
      </pc:sldChg>
      <pc:sldChg chg="del">
        <pc:chgData name="Rojewski, Lauren" userId="bd215ffd-07a7-45f4-928e-96738c1793a8" providerId="ADAL" clId="{267AA08F-FF99-4E83-86B3-5D13AFE6AA76}" dt="2026-01-08T16:38:07.951" v="8136" actId="47"/>
        <pc:sldMkLst>
          <pc:docMk/>
          <pc:sldMk cId="1129921106" sldId="297"/>
        </pc:sldMkLst>
      </pc:sldChg>
      <pc:sldChg chg="del">
        <pc:chgData name="Rojewski, Lauren" userId="bd215ffd-07a7-45f4-928e-96738c1793a8" providerId="ADAL" clId="{267AA08F-FF99-4E83-86B3-5D13AFE6AA76}" dt="2026-01-08T16:38:07.951" v="8136" actId="47"/>
        <pc:sldMkLst>
          <pc:docMk/>
          <pc:sldMk cId="2285131116" sldId="298"/>
        </pc:sldMkLst>
      </pc:sldChg>
      <pc:sldChg chg="del">
        <pc:chgData name="Rojewski, Lauren" userId="bd215ffd-07a7-45f4-928e-96738c1793a8" providerId="ADAL" clId="{267AA08F-FF99-4E83-86B3-5D13AFE6AA76}" dt="2026-01-08T16:38:07.951" v="8136" actId="47"/>
        <pc:sldMkLst>
          <pc:docMk/>
          <pc:sldMk cId="2026551176" sldId="299"/>
        </pc:sldMkLst>
      </pc:sldChg>
      <pc:sldChg chg="del">
        <pc:chgData name="Rojewski, Lauren" userId="bd215ffd-07a7-45f4-928e-96738c1793a8" providerId="ADAL" clId="{267AA08F-FF99-4E83-86B3-5D13AFE6AA76}" dt="2026-01-08T16:38:07.951" v="8136" actId="47"/>
        <pc:sldMkLst>
          <pc:docMk/>
          <pc:sldMk cId="3037345219" sldId="300"/>
        </pc:sldMkLst>
      </pc:sldChg>
      <pc:sldChg chg="del">
        <pc:chgData name="Rojewski, Lauren" userId="bd215ffd-07a7-45f4-928e-96738c1793a8" providerId="ADAL" clId="{267AA08F-FF99-4E83-86B3-5D13AFE6AA76}" dt="2026-01-08T16:38:07.951" v="8136" actId="47"/>
        <pc:sldMkLst>
          <pc:docMk/>
          <pc:sldMk cId="2934678811" sldId="301"/>
        </pc:sldMkLst>
      </pc:sldChg>
      <pc:sldChg chg="del">
        <pc:chgData name="Rojewski, Lauren" userId="bd215ffd-07a7-45f4-928e-96738c1793a8" providerId="ADAL" clId="{267AA08F-FF99-4E83-86B3-5D13AFE6AA76}" dt="2026-01-08T16:38:07.951" v="8136" actId="47"/>
        <pc:sldMkLst>
          <pc:docMk/>
          <pc:sldMk cId="3462027445" sldId="303"/>
        </pc:sldMkLst>
      </pc:sldChg>
      <pc:sldChg chg="del">
        <pc:chgData name="Rojewski, Lauren" userId="bd215ffd-07a7-45f4-928e-96738c1793a8" providerId="ADAL" clId="{267AA08F-FF99-4E83-86B3-5D13AFE6AA76}" dt="2026-01-08T16:38:07.951" v="8136" actId="47"/>
        <pc:sldMkLst>
          <pc:docMk/>
          <pc:sldMk cId="1333501298" sldId="304"/>
        </pc:sldMkLst>
      </pc:sldChg>
      <pc:sldChg chg="del">
        <pc:chgData name="Rojewski, Lauren" userId="bd215ffd-07a7-45f4-928e-96738c1793a8" providerId="ADAL" clId="{267AA08F-FF99-4E83-86B3-5D13AFE6AA76}" dt="2026-01-08T16:38:07.951" v="8136" actId="47"/>
        <pc:sldMkLst>
          <pc:docMk/>
          <pc:sldMk cId="890408154" sldId="305"/>
        </pc:sldMkLst>
      </pc:sldChg>
      <pc:sldChg chg="del">
        <pc:chgData name="Rojewski, Lauren" userId="bd215ffd-07a7-45f4-928e-96738c1793a8" providerId="ADAL" clId="{267AA08F-FF99-4E83-86B3-5D13AFE6AA76}" dt="2026-01-08T16:38:07.951" v="8136" actId="47"/>
        <pc:sldMkLst>
          <pc:docMk/>
          <pc:sldMk cId="3830042998" sldId="306"/>
        </pc:sldMkLst>
      </pc:sldChg>
      <pc:sldChg chg="del">
        <pc:chgData name="Rojewski, Lauren" userId="bd215ffd-07a7-45f4-928e-96738c1793a8" providerId="ADAL" clId="{267AA08F-FF99-4E83-86B3-5D13AFE6AA76}" dt="2026-01-08T16:38:07.951" v="8136" actId="47"/>
        <pc:sldMkLst>
          <pc:docMk/>
          <pc:sldMk cId="572437743" sldId="307"/>
        </pc:sldMkLst>
      </pc:sldChg>
      <pc:sldChg chg="del">
        <pc:chgData name="Rojewski, Lauren" userId="bd215ffd-07a7-45f4-928e-96738c1793a8" providerId="ADAL" clId="{267AA08F-FF99-4E83-86B3-5D13AFE6AA76}" dt="2026-01-08T16:38:07.951" v="8136" actId="47"/>
        <pc:sldMkLst>
          <pc:docMk/>
          <pc:sldMk cId="971363404" sldId="308"/>
        </pc:sldMkLst>
      </pc:sldChg>
      <pc:sldChg chg="modSp mod ord">
        <pc:chgData name="Rojewski, Lauren" userId="bd215ffd-07a7-45f4-928e-96738c1793a8" providerId="ADAL" clId="{267AA08F-FF99-4E83-86B3-5D13AFE6AA76}" dt="2026-01-08T16:37:54.811" v="8135" actId="207"/>
        <pc:sldMkLst>
          <pc:docMk/>
          <pc:sldMk cId="235694987" sldId="309"/>
        </pc:sldMkLst>
        <pc:spChg chg="mod">
          <ac:chgData name="Rojewski, Lauren" userId="bd215ffd-07a7-45f4-928e-96738c1793a8" providerId="ADAL" clId="{267AA08F-FF99-4E83-86B3-5D13AFE6AA76}" dt="2026-01-08T16:37:54.811" v="8135" actId="207"/>
          <ac:spMkLst>
            <pc:docMk/>
            <pc:sldMk cId="235694987" sldId="309"/>
            <ac:spMk id="2" creationId="{9ED5E632-3C15-781C-1590-0227387F3D71}"/>
          </ac:spMkLst>
        </pc:spChg>
        <pc:spChg chg="mod">
          <ac:chgData name="Rojewski, Lauren" userId="bd215ffd-07a7-45f4-928e-96738c1793a8" providerId="ADAL" clId="{267AA08F-FF99-4E83-86B3-5D13AFE6AA76}" dt="2026-01-08T16:37:54.184" v="8134" actId="20577"/>
          <ac:spMkLst>
            <pc:docMk/>
            <pc:sldMk cId="235694987" sldId="309"/>
            <ac:spMk id="3" creationId="{D5ED6790-61E2-A132-F947-90F33A6344E5}"/>
          </ac:spMkLst>
        </pc:spChg>
      </pc:sldChg>
      <pc:sldChg chg="modSp mod">
        <pc:chgData name="Rojewski, Lauren" userId="bd215ffd-07a7-45f4-928e-96738c1793a8" providerId="ADAL" clId="{267AA08F-FF99-4E83-86B3-5D13AFE6AA76}" dt="2026-01-07T20:12:41.341" v="5656" actId="20577"/>
        <pc:sldMkLst>
          <pc:docMk/>
          <pc:sldMk cId="112608005" sldId="310"/>
        </pc:sldMkLst>
        <pc:spChg chg="mod">
          <ac:chgData name="Rojewski, Lauren" userId="bd215ffd-07a7-45f4-928e-96738c1793a8" providerId="ADAL" clId="{267AA08F-FF99-4E83-86B3-5D13AFE6AA76}" dt="2026-01-07T15:29:18.364" v="263" actId="20577"/>
          <ac:spMkLst>
            <pc:docMk/>
            <pc:sldMk cId="112608005" sldId="310"/>
            <ac:spMk id="4" creationId="{E32311DC-72E2-4FD8-9239-F34E90295EAC}"/>
          </ac:spMkLst>
        </pc:spChg>
        <pc:spChg chg="mod">
          <ac:chgData name="Rojewski, Lauren" userId="bd215ffd-07a7-45f4-928e-96738c1793a8" providerId="ADAL" clId="{267AA08F-FF99-4E83-86B3-5D13AFE6AA76}" dt="2026-01-07T20:12:41.341" v="5656" actId="20577"/>
          <ac:spMkLst>
            <pc:docMk/>
            <pc:sldMk cId="112608005" sldId="310"/>
            <ac:spMk id="6" creationId="{43B8AE57-D93E-18A0-5B17-7085F65D1D5F}"/>
          </ac:spMkLst>
        </pc:spChg>
      </pc:sldChg>
      <pc:sldChg chg="addSp delSp modSp mod">
        <pc:chgData name="Rojewski, Lauren" userId="bd215ffd-07a7-45f4-928e-96738c1793a8" providerId="ADAL" clId="{267AA08F-FF99-4E83-86B3-5D13AFE6AA76}" dt="2026-01-08T15:59:43.416" v="6987" actId="207"/>
        <pc:sldMkLst>
          <pc:docMk/>
          <pc:sldMk cId="1339034081" sldId="311"/>
        </pc:sldMkLst>
        <pc:spChg chg="mod">
          <ac:chgData name="Rojewski, Lauren" userId="bd215ffd-07a7-45f4-928e-96738c1793a8" providerId="ADAL" clId="{267AA08F-FF99-4E83-86B3-5D13AFE6AA76}" dt="2026-01-08T15:12:47.223" v="6377" actId="20577"/>
          <ac:spMkLst>
            <pc:docMk/>
            <pc:sldMk cId="1339034081" sldId="311"/>
            <ac:spMk id="4" creationId="{B2E6E7DE-30E7-174E-5C89-FF315D2895EF}"/>
          </ac:spMkLst>
        </pc:spChg>
        <pc:spChg chg="mod">
          <ac:chgData name="Rojewski, Lauren" userId="bd215ffd-07a7-45f4-928e-96738c1793a8" providerId="ADAL" clId="{267AA08F-FF99-4E83-86B3-5D13AFE6AA76}" dt="2026-01-08T15:42:13.096" v="6825" actId="14100"/>
          <ac:spMkLst>
            <pc:docMk/>
            <pc:sldMk cId="1339034081" sldId="311"/>
            <ac:spMk id="5" creationId="{7F56E1A2-1CB2-FC8A-1EF8-5963E795CB78}"/>
          </ac:spMkLst>
        </pc:spChg>
        <pc:spChg chg="mod">
          <ac:chgData name="Rojewski, Lauren" userId="bd215ffd-07a7-45f4-928e-96738c1793a8" providerId="ADAL" clId="{267AA08F-FF99-4E83-86B3-5D13AFE6AA76}" dt="2026-01-08T15:59:37.792" v="6986" actId="108"/>
          <ac:spMkLst>
            <pc:docMk/>
            <pc:sldMk cId="1339034081" sldId="311"/>
            <ac:spMk id="6" creationId="{ACADFF8D-8886-9136-C28F-112D4DC1BD32}"/>
          </ac:spMkLst>
        </pc:spChg>
        <pc:spChg chg="del">
          <ac:chgData name="Rojewski, Lauren" userId="bd215ffd-07a7-45f4-928e-96738c1793a8" providerId="ADAL" clId="{267AA08F-FF99-4E83-86B3-5D13AFE6AA76}" dt="2026-01-07T18:16:07.093" v="2461" actId="478"/>
          <ac:spMkLst>
            <pc:docMk/>
            <pc:sldMk cId="1339034081" sldId="311"/>
            <ac:spMk id="7" creationId="{43226328-244E-6CDF-0048-A82E46058990}"/>
          </ac:spMkLst>
        </pc:spChg>
        <pc:spChg chg="add mod">
          <ac:chgData name="Rojewski, Lauren" userId="bd215ffd-07a7-45f4-928e-96738c1793a8" providerId="ADAL" clId="{267AA08F-FF99-4E83-86B3-5D13AFE6AA76}" dt="2026-01-08T15:43:40.994" v="6831" actId="113"/>
          <ac:spMkLst>
            <pc:docMk/>
            <pc:sldMk cId="1339034081" sldId="311"/>
            <ac:spMk id="9" creationId="{DAF928F6-8829-9EF2-916C-16D93E780AB3}"/>
          </ac:spMkLst>
        </pc:spChg>
        <pc:spChg chg="add del mod">
          <ac:chgData name="Rojewski, Lauren" userId="bd215ffd-07a7-45f4-928e-96738c1793a8" providerId="ADAL" clId="{267AA08F-FF99-4E83-86B3-5D13AFE6AA76}" dt="2026-01-07T18:16:13.182" v="2462" actId="478"/>
          <ac:spMkLst>
            <pc:docMk/>
            <pc:sldMk cId="1339034081" sldId="311"/>
            <ac:spMk id="11" creationId="{1E6C11C6-AAE0-B83A-AC58-D609E692B15D}"/>
          </ac:spMkLst>
        </pc:spChg>
        <pc:spChg chg="add mod ord">
          <ac:chgData name="Rojewski, Lauren" userId="bd215ffd-07a7-45f4-928e-96738c1793a8" providerId="ADAL" clId="{267AA08F-FF99-4E83-86B3-5D13AFE6AA76}" dt="2026-01-08T15:59:43.416" v="6987" actId="207"/>
          <ac:spMkLst>
            <pc:docMk/>
            <pc:sldMk cId="1339034081" sldId="311"/>
            <ac:spMk id="12" creationId="{C010378D-FC95-FC38-EDCC-66A8C1178242}"/>
          </ac:spMkLst>
        </pc:spChg>
        <pc:spChg chg="add mod ord">
          <ac:chgData name="Rojewski, Lauren" userId="bd215ffd-07a7-45f4-928e-96738c1793a8" providerId="ADAL" clId="{267AA08F-FF99-4E83-86B3-5D13AFE6AA76}" dt="2026-01-08T15:44:53.512" v="6841" actId="14100"/>
          <ac:spMkLst>
            <pc:docMk/>
            <pc:sldMk cId="1339034081" sldId="311"/>
            <ac:spMk id="13" creationId="{C3D456DA-350E-C8C9-7A4B-36CC3ED40E6F}"/>
          </ac:spMkLst>
        </pc:spChg>
      </pc:sldChg>
      <pc:sldChg chg="addSp modSp add mod ord modNotesTx">
        <pc:chgData name="Rojewski, Lauren" userId="bd215ffd-07a7-45f4-928e-96738c1793a8" providerId="ADAL" clId="{267AA08F-FF99-4E83-86B3-5D13AFE6AA76}" dt="2026-01-08T16:06:37.410" v="7061" actId="207"/>
        <pc:sldMkLst>
          <pc:docMk/>
          <pc:sldMk cId="3967547092" sldId="312"/>
        </pc:sldMkLst>
        <pc:spChg chg="mod">
          <ac:chgData name="Rojewski, Lauren" userId="bd215ffd-07a7-45f4-928e-96738c1793a8" providerId="ADAL" clId="{267AA08F-FF99-4E83-86B3-5D13AFE6AA76}" dt="2026-01-07T19:42:10.320" v="4989" actId="108"/>
          <ac:spMkLst>
            <pc:docMk/>
            <pc:sldMk cId="3967547092" sldId="312"/>
            <ac:spMk id="3" creationId="{FC321A11-0721-36C0-2F06-BB8EC5EFC5C7}"/>
          </ac:spMkLst>
        </pc:spChg>
        <pc:spChg chg="mod">
          <ac:chgData name="Rojewski, Lauren" userId="bd215ffd-07a7-45f4-928e-96738c1793a8" providerId="ADAL" clId="{267AA08F-FF99-4E83-86B3-5D13AFE6AA76}" dt="2026-01-08T15:51:18.514" v="6878" actId="1076"/>
          <ac:spMkLst>
            <pc:docMk/>
            <pc:sldMk cId="3967547092" sldId="312"/>
            <ac:spMk id="5" creationId="{00BE93D3-F52E-0213-F6ED-C44C95C8903F}"/>
          </ac:spMkLst>
        </pc:spChg>
        <pc:spChg chg="mod">
          <ac:chgData name="Rojewski, Lauren" userId="bd215ffd-07a7-45f4-928e-96738c1793a8" providerId="ADAL" clId="{267AA08F-FF99-4E83-86B3-5D13AFE6AA76}" dt="2026-01-07T15:49:02.080" v="877" actId="20577"/>
          <ac:spMkLst>
            <pc:docMk/>
            <pc:sldMk cId="3967547092" sldId="312"/>
            <ac:spMk id="6" creationId="{5BBFC7F5-E518-4B76-55A2-E5054F8AFBD7}"/>
          </ac:spMkLst>
        </pc:spChg>
        <pc:spChg chg="mod">
          <ac:chgData name="Rojewski, Lauren" userId="bd215ffd-07a7-45f4-928e-96738c1793a8" providerId="ADAL" clId="{267AA08F-FF99-4E83-86B3-5D13AFE6AA76}" dt="2026-01-08T15:47:18.204" v="6849" actId="339"/>
          <ac:spMkLst>
            <pc:docMk/>
            <pc:sldMk cId="3967547092" sldId="312"/>
            <ac:spMk id="12" creationId="{F65F856C-7EBE-8482-3FAD-7CC594E34165}"/>
          </ac:spMkLst>
        </pc:spChg>
        <pc:picChg chg="add mod">
          <ac:chgData name="Rojewski, Lauren" userId="bd215ffd-07a7-45f4-928e-96738c1793a8" providerId="ADAL" clId="{267AA08F-FF99-4E83-86B3-5D13AFE6AA76}" dt="2026-01-08T16:06:37.410" v="7061" actId="207"/>
          <ac:picMkLst>
            <pc:docMk/>
            <pc:sldMk cId="3967547092" sldId="312"/>
            <ac:picMk id="8" creationId="{5AFA6853-3DF0-F431-D836-B31C6F8A3CF1}"/>
          </ac:picMkLst>
        </pc:picChg>
      </pc:sldChg>
      <pc:sldChg chg="addSp delSp modSp add mod modNotesTx">
        <pc:chgData name="Rojewski, Lauren" userId="bd215ffd-07a7-45f4-928e-96738c1793a8" providerId="ADAL" clId="{267AA08F-FF99-4E83-86B3-5D13AFE6AA76}" dt="2026-01-08T16:16:08.538" v="7495" actId="1076"/>
        <pc:sldMkLst>
          <pc:docMk/>
          <pc:sldMk cId="1568228194" sldId="313"/>
        </pc:sldMkLst>
        <pc:spChg chg="mod">
          <ac:chgData name="Rojewski, Lauren" userId="bd215ffd-07a7-45f4-928e-96738c1793a8" providerId="ADAL" clId="{267AA08F-FF99-4E83-86B3-5D13AFE6AA76}" dt="2026-01-07T16:07:30.013" v="1357" actId="20577"/>
          <ac:spMkLst>
            <pc:docMk/>
            <pc:sldMk cId="1568228194" sldId="313"/>
            <ac:spMk id="2" creationId="{5E2F0842-162B-4C52-491A-B6530A4FDE00}"/>
          </ac:spMkLst>
        </pc:spChg>
        <pc:spChg chg="mod">
          <ac:chgData name="Rojewski, Lauren" userId="bd215ffd-07a7-45f4-928e-96738c1793a8" providerId="ADAL" clId="{267AA08F-FF99-4E83-86B3-5D13AFE6AA76}" dt="2026-01-08T16:16:08.538" v="7495" actId="1076"/>
          <ac:spMkLst>
            <pc:docMk/>
            <pc:sldMk cId="1568228194" sldId="313"/>
            <ac:spMk id="3" creationId="{64E56DB8-C497-0010-C0C2-978742950FCE}"/>
          </ac:spMkLst>
        </pc:spChg>
        <pc:spChg chg="del">
          <ac:chgData name="Rojewski, Lauren" userId="bd215ffd-07a7-45f4-928e-96738c1793a8" providerId="ADAL" clId="{267AA08F-FF99-4E83-86B3-5D13AFE6AA76}" dt="2026-01-07T16:06:17.813" v="1333" actId="478"/>
          <ac:spMkLst>
            <pc:docMk/>
            <pc:sldMk cId="1568228194" sldId="313"/>
            <ac:spMk id="5" creationId="{286496D7-FC26-45B4-3A14-74588E0A7378}"/>
          </ac:spMkLst>
        </pc:spChg>
        <pc:spChg chg="add del mod">
          <ac:chgData name="Rojewski, Lauren" userId="bd215ffd-07a7-45f4-928e-96738c1793a8" providerId="ADAL" clId="{267AA08F-FF99-4E83-86B3-5D13AFE6AA76}" dt="2026-01-08T16:08:27.094" v="7076" actId="478"/>
          <ac:spMkLst>
            <pc:docMk/>
            <pc:sldMk cId="1568228194" sldId="313"/>
            <ac:spMk id="7" creationId="{8E621090-9329-152A-F86D-58B909B19F66}"/>
          </ac:spMkLst>
        </pc:spChg>
        <pc:spChg chg="add del mod">
          <ac:chgData name="Rojewski, Lauren" userId="bd215ffd-07a7-45f4-928e-96738c1793a8" providerId="ADAL" clId="{267AA08F-FF99-4E83-86B3-5D13AFE6AA76}" dt="2026-01-08T16:08:44.418" v="7082" actId="478"/>
          <ac:spMkLst>
            <pc:docMk/>
            <pc:sldMk cId="1568228194" sldId="313"/>
            <ac:spMk id="8" creationId="{7333D3A1-492E-EE0E-46A3-18EA28AF0F34}"/>
          </ac:spMkLst>
        </pc:spChg>
        <pc:spChg chg="add del mod">
          <ac:chgData name="Rojewski, Lauren" userId="bd215ffd-07a7-45f4-928e-96738c1793a8" providerId="ADAL" clId="{267AA08F-FF99-4E83-86B3-5D13AFE6AA76}" dt="2026-01-08T16:11:27.688" v="7129" actId="478"/>
          <ac:spMkLst>
            <pc:docMk/>
            <pc:sldMk cId="1568228194" sldId="313"/>
            <ac:spMk id="9" creationId="{B2FA97A3-6C70-2749-3832-5DB01DFB325F}"/>
          </ac:spMkLst>
        </pc:spChg>
        <pc:spChg chg="add mod">
          <ac:chgData name="Rojewski, Lauren" userId="bd215ffd-07a7-45f4-928e-96738c1793a8" providerId="ADAL" clId="{267AA08F-FF99-4E83-86B3-5D13AFE6AA76}" dt="2026-01-08T15:54:58.900" v="6891"/>
          <ac:spMkLst>
            <pc:docMk/>
            <pc:sldMk cId="1568228194" sldId="313"/>
            <ac:spMk id="10" creationId="{DA87143E-9093-F192-9B85-7F149DA75852}"/>
          </ac:spMkLst>
        </pc:spChg>
        <pc:spChg chg="add mod ord">
          <ac:chgData name="Rojewski, Lauren" userId="bd215ffd-07a7-45f4-928e-96738c1793a8" providerId="ADAL" clId="{267AA08F-FF99-4E83-86B3-5D13AFE6AA76}" dt="2026-01-08T16:15:56.374" v="7494" actId="1076"/>
          <ac:spMkLst>
            <pc:docMk/>
            <pc:sldMk cId="1568228194" sldId="313"/>
            <ac:spMk id="11" creationId="{D1B5175D-4E41-155E-959C-B512F3FE8388}"/>
          </ac:spMkLst>
        </pc:spChg>
        <pc:spChg chg="del">
          <ac:chgData name="Rojewski, Lauren" userId="bd215ffd-07a7-45f4-928e-96738c1793a8" providerId="ADAL" clId="{267AA08F-FF99-4E83-86B3-5D13AFE6AA76}" dt="2026-01-07T16:06:19.308" v="1334" actId="478"/>
          <ac:spMkLst>
            <pc:docMk/>
            <pc:sldMk cId="1568228194" sldId="313"/>
            <ac:spMk id="12" creationId="{B1D65204-4260-0020-7780-D0C1FB513824}"/>
          </ac:spMkLst>
        </pc:spChg>
        <pc:spChg chg="add del mod">
          <ac:chgData name="Rojewski, Lauren" userId="bd215ffd-07a7-45f4-928e-96738c1793a8" providerId="ADAL" clId="{267AA08F-FF99-4E83-86B3-5D13AFE6AA76}" dt="2026-01-08T16:10:52.896" v="7120" actId="478"/>
          <ac:spMkLst>
            <pc:docMk/>
            <pc:sldMk cId="1568228194" sldId="313"/>
            <ac:spMk id="13" creationId="{A1DF6801-E646-B644-6622-F39C9568E629}"/>
          </ac:spMkLst>
        </pc:spChg>
        <pc:spChg chg="add mod">
          <ac:chgData name="Rojewski, Lauren" userId="bd215ffd-07a7-45f4-928e-96738c1793a8" providerId="ADAL" clId="{267AA08F-FF99-4E83-86B3-5D13AFE6AA76}" dt="2026-01-08T16:15:56.374" v="7494" actId="1076"/>
          <ac:spMkLst>
            <pc:docMk/>
            <pc:sldMk cId="1568228194" sldId="313"/>
            <ac:spMk id="14" creationId="{CC72CCBA-BE59-3214-C984-E0C6E74DAB58}"/>
          </ac:spMkLst>
        </pc:spChg>
      </pc:sldChg>
      <pc:sldChg chg="addSp delSp modSp add mod modNotesTx">
        <pc:chgData name="Rojewski, Lauren" userId="bd215ffd-07a7-45f4-928e-96738c1793a8" providerId="ADAL" clId="{267AA08F-FF99-4E83-86B3-5D13AFE6AA76}" dt="2026-01-08T16:38:32.771" v="8140" actId="255"/>
        <pc:sldMkLst>
          <pc:docMk/>
          <pc:sldMk cId="182473932" sldId="314"/>
        </pc:sldMkLst>
        <pc:spChg chg="mod">
          <ac:chgData name="Rojewski, Lauren" userId="bd215ffd-07a7-45f4-928e-96738c1793a8" providerId="ADAL" clId="{267AA08F-FF99-4E83-86B3-5D13AFE6AA76}" dt="2026-01-07T16:16:22.245" v="1594"/>
          <ac:spMkLst>
            <pc:docMk/>
            <pc:sldMk cId="182473932" sldId="314"/>
            <ac:spMk id="2" creationId="{F9E72C75-D072-B8B3-FE24-C916AB81DC94}"/>
          </ac:spMkLst>
        </pc:spChg>
        <pc:spChg chg="mod">
          <ac:chgData name="Rojewski, Lauren" userId="bd215ffd-07a7-45f4-928e-96738c1793a8" providerId="ADAL" clId="{267AA08F-FF99-4E83-86B3-5D13AFE6AA76}" dt="2026-01-08T16:38:32.771" v="8140" actId="255"/>
          <ac:spMkLst>
            <pc:docMk/>
            <pc:sldMk cId="182473932" sldId="314"/>
            <ac:spMk id="3" creationId="{4FA60908-2309-02DC-1480-22821163C4C6}"/>
          </ac:spMkLst>
        </pc:spChg>
        <pc:spChg chg="add mod">
          <ac:chgData name="Rojewski, Lauren" userId="bd215ffd-07a7-45f4-928e-96738c1793a8" providerId="ADAL" clId="{267AA08F-FF99-4E83-86B3-5D13AFE6AA76}" dt="2026-01-08T16:34:47.007" v="7987" actId="404"/>
          <ac:spMkLst>
            <pc:docMk/>
            <pc:sldMk cId="182473932" sldId="314"/>
            <ac:spMk id="5" creationId="{51BBADE4-CEEB-E2A8-4BF9-778ADCE347C8}"/>
          </ac:spMkLst>
        </pc:spChg>
        <pc:spChg chg="add del">
          <ac:chgData name="Rojewski, Lauren" userId="bd215ffd-07a7-45f4-928e-96738c1793a8" providerId="ADAL" clId="{267AA08F-FF99-4E83-86B3-5D13AFE6AA76}" dt="2026-01-07T16:30:07.029" v="2071" actId="22"/>
          <ac:spMkLst>
            <pc:docMk/>
            <pc:sldMk cId="182473932" sldId="314"/>
            <ac:spMk id="8" creationId="{5B9D7CD3-1A8F-301C-9EF1-35A2BEBAF8FC}"/>
          </ac:spMkLst>
        </pc:spChg>
        <pc:spChg chg="add mod">
          <ac:chgData name="Rojewski, Lauren" userId="bd215ffd-07a7-45f4-928e-96738c1793a8" providerId="ADAL" clId="{267AA08F-FF99-4E83-86B3-5D13AFE6AA76}" dt="2026-01-08T16:26:07.184" v="7690" actId="1076"/>
          <ac:spMkLst>
            <pc:docMk/>
            <pc:sldMk cId="182473932" sldId="314"/>
            <ac:spMk id="9" creationId="{885B0305-CB3E-A33B-BA11-E911D3578AD1}"/>
          </ac:spMkLst>
        </pc:spChg>
        <pc:spChg chg="add mod ord">
          <ac:chgData name="Rojewski, Lauren" userId="bd215ffd-07a7-45f4-928e-96738c1793a8" providerId="ADAL" clId="{267AA08F-FF99-4E83-86B3-5D13AFE6AA76}" dt="2026-01-08T16:32:12.254" v="7833" actId="14100"/>
          <ac:spMkLst>
            <pc:docMk/>
            <pc:sldMk cId="182473932" sldId="314"/>
            <ac:spMk id="10" creationId="{AEE5FD06-A60A-5BD8-C01D-2AA5CEE3820A}"/>
          </ac:spMkLst>
        </pc:spChg>
        <pc:spChg chg="add mod ord">
          <ac:chgData name="Rojewski, Lauren" userId="bd215ffd-07a7-45f4-928e-96738c1793a8" providerId="ADAL" clId="{267AA08F-FF99-4E83-86B3-5D13AFE6AA76}" dt="2026-01-08T16:32:02.934" v="7831" actId="14100"/>
          <ac:spMkLst>
            <pc:docMk/>
            <pc:sldMk cId="182473932" sldId="314"/>
            <ac:spMk id="13" creationId="{0B82969E-8585-E0A0-EC5D-2EFAE8386E29}"/>
          </ac:spMkLst>
        </pc:spChg>
        <pc:picChg chg="add mod">
          <ac:chgData name="Rojewski, Lauren" userId="bd215ffd-07a7-45f4-928e-96738c1793a8" providerId="ADAL" clId="{267AA08F-FF99-4E83-86B3-5D13AFE6AA76}" dt="2026-01-08T16:26:40.121" v="7695" actId="207"/>
          <ac:picMkLst>
            <pc:docMk/>
            <pc:sldMk cId="182473932" sldId="314"/>
            <ac:picMk id="12" creationId="{9157D848-74FD-0A09-CFE5-5E94EBDC510C}"/>
          </ac:picMkLst>
        </pc:picChg>
        <pc:picChg chg="add del mod">
          <ac:chgData name="Rojewski, Lauren" userId="bd215ffd-07a7-45f4-928e-96738c1793a8" providerId="ADAL" clId="{267AA08F-FF99-4E83-86B3-5D13AFE6AA76}" dt="2026-01-08T16:35:47.840" v="7995" actId="478"/>
          <ac:picMkLst>
            <pc:docMk/>
            <pc:sldMk cId="182473932" sldId="314"/>
            <ac:picMk id="15" creationId="{C8B499E8-4F6E-472C-562E-EE33F13F7A8D}"/>
          </ac:picMkLst>
        </pc:picChg>
      </pc:sldChg>
      <pc:sldChg chg="addSp delSp modSp add mod modNotesTx">
        <pc:chgData name="Rojewski, Lauren" userId="bd215ffd-07a7-45f4-928e-96738c1793a8" providerId="ADAL" clId="{267AA08F-FF99-4E83-86B3-5D13AFE6AA76}" dt="2026-01-08T16:21:14.528" v="7627" actId="14100"/>
        <pc:sldMkLst>
          <pc:docMk/>
          <pc:sldMk cId="232846120" sldId="315"/>
        </pc:sldMkLst>
        <pc:spChg chg="mod">
          <ac:chgData name="Rojewski, Lauren" userId="bd215ffd-07a7-45f4-928e-96738c1793a8" providerId="ADAL" clId="{267AA08F-FF99-4E83-86B3-5D13AFE6AA76}" dt="2026-01-08T14:19:34.735" v="6058" actId="122"/>
          <ac:spMkLst>
            <pc:docMk/>
            <pc:sldMk cId="232846120" sldId="315"/>
            <ac:spMk id="2" creationId="{B7472427-2052-022D-0A66-A81BB09828C8}"/>
          </ac:spMkLst>
        </pc:spChg>
        <pc:spChg chg="mod">
          <ac:chgData name="Rojewski, Lauren" userId="bd215ffd-07a7-45f4-928e-96738c1793a8" providerId="ADAL" clId="{267AA08F-FF99-4E83-86B3-5D13AFE6AA76}" dt="2026-01-08T16:21:03.130" v="7626" actId="20577"/>
          <ac:spMkLst>
            <pc:docMk/>
            <pc:sldMk cId="232846120" sldId="315"/>
            <ac:spMk id="3" creationId="{0023F30A-5937-E355-3796-08ACB7D032CC}"/>
          </ac:spMkLst>
        </pc:spChg>
        <pc:spChg chg="add del mod">
          <ac:chgData name="Rojewski, Lauren" userId="bd215ffd-07a7-45f4-928e-96738c1793a8" providerId="ADAL" clId="{267AA08F-FF99-4E83-86B3-5D13AFE6AA76}" dt="2026-01-08T14:21:34.422" v="6062" actId="21"/>
          <ac:spMkLst>
            <pc:docMk/>
            <pc:sldMk cId="232846120" sldId="315"/>
            <ac:spMk id="5" creationId="{7333D3A1-492E-EE0E-46A3-18EA28AF0F34}"/>
          </ac:spMkLst>
        </pc:spChg>
        <pc:spChg chg="add mod">
          <ac:chgData name="Rojewski, Lauren" userId="bd215ffd-07a7-45f4-928e-96738c1793a8" providerId="ADAL" clId="{267AA08F-FF99-4E83-86B3-5D13AFE6AA76}" dt="2026-01-08T16:21:14.528" v="7627" actId="14100"/>
          <ac:spMkLst>
            <pc:docMk/>
            <pc:sldMk cId="232846120" sldId="315"/>
            <ac:spMk id="7" creationId="{97350C2E-BEAF-0F64-F6E1-B11539B265C1}"/>
          </ac:spMkLst>
        </pc:spChg>
        <pc:spChg chg="add mod ord">
          <ac:chgData name="Rojewski, Lauren" userId="bd215ffd-07a7-45f4-928e-96738c1793a8" providerId="ADAL" clId="{267AA08F-FF99-4E83-86B3-5D13AFE6AA76}" dt="2026-01-08T16:20:18.631" v="7619" actId="14100"/>
          <ac:spMkLst>
            <pc:docMk/>
            <pc:sldMk cId="232846120" sldId="315"/>
            <ac:spMk id="8" creationId="{F7403D74-AD7D-C93F-7A08-197A03411C6B}"/>
          </ac:spMkLst>
        </pc:spChg>
        <pc:spChg chg="add mod">
          <ac:chgData name="Rojewski, Lauren" userId="bd215ffd-07a7-45f4-928e-96738c1793a8" providerId="ADAL" clId="{267AA08F-FF99-4E83-86B3-5D13AFE6AA76}" dt="2026-01-08T16:20:39.670" v="7622" actId="115"/>
          <ac:spMkLst>
            <pc:docMk/>
            <pc:sldMk cId="232846120" sldId="315"/>
            <ac:spMk id="9" creationId="{5A9347AD-1875-4FED-0383-B06A169BA857}"/>
          </ac:spMkLst>
        </pc:spChg>
      </pc:sldChg>
      <pc:sldChg chg="modSp new del mod">
        <pc:chgData name="Rojewski, Lauren" userId="bd215ffd-07a7-45f4-928e-96738c1793a8" providerId="ADAL" clId="{267AA08F-FF99-4E83-86B3-5D13AFE6AA76}" dt="2026-01-08T16:38:07.951" v="8136" actId="47"/>
        <pc:sldMkLst>
          <pc:docMk/>
          <pc:sldMk cId="1534830374" sldId="316"/>
        </pc:sldMkLst>
        <pc:spChg chg="mod">
          <ac:chgData name="Rojewski, Lauren" userId="bd215ffd-07a7-45f4-928e-96738c1793a8" providerId="ADAL" clId="{267AA08F-FF99-4E83-86B3-5D13AFE6AA76}" dt="2026-01-08T16:30:13.445" v="7815" actId="20577"/>
          <ac:spMkLst>
            <pc:docMk/>
            <pc:sldMk cId="1534830374" sldId="316"/>
            <ac:spMk id="2" creationId="{E8187CDF-11C2-34E0-F007-733218FD7A42}"/>
          </ac:spMkLst>
        </pc:spChg>
        <pc:spChg chg="mod">
          <ac:chgData name="Rojewski, Lauren" userId="bd215ffd-07a7-45f4-928e-96738c1793a8" providerId="ADAL" clId="{267AA08F-FF99-4E83-86B3-5D13AFE6AA76}" dt="2026-01-08T16:30:45.055" v="7817" actId="5793"/>
          <ac:spMkLst>
            <pc:docMk/>
            <pc:sldMk cId="1534830374" sldId="316"/>
            <ac:spMk id="3" creationId="{73C71B63-BAE9-F147-A460-C03DBD352F5E}"/>
          </ac:spMkLst>
        </pc:spChg>
      </pc:sldChg>
      <pc:sldChg chg="add del">
        <pc:chgData name="Rojewski, Lauren" userId="bd215ffd-07a7-45f4-928e-96738c1793a8" providerId="ADAL" clId="{267AA08F-FF99-4E83-86B3-5D13AFE6AA76}" dt="2026-01-07T16:32:45.648" v="2126" actId="2696"/>
        <pc:sldMkLst>
          <pc:docMk/>
          <pc:sldMk cId="3021227185" sldId="317"/>
        </pc:sldMkLst>
      </pc:sldChg>
      <pc:sldChg chg="modSp add mod modNotesTx">
        <pc:chgData name="Rojewski, Lauren" userId="bd215ffd-07a7-45f4-928e-96738c1793a8" providerId="ADAL" clId="{267AA08F-FF99-4E83-86B3-5D13AFE6AA76}" dt="2026-01-08T16:22:35.545" v="7640" actId="113"/>
        <pc:sldMkLst>
          <pc:docMk/>
          <pc:sldMk cId="3764259753" sldId="317"/>
        </pc:sldMkLst>
        <pc:spChg chg="mod">
          <ac:chgData name="Rojewski, Lauren" userId="bd215ffd-07a7-45f4-928e-96738c1793a8" providerId="ADAL" clId="{267AA08F-FF99-4E83-86B3-5D13AFE6AA76}" dt="2026-01-07T20:12:32.487" v="5647" actId="20577"/>
          <ac:spMkLst>
            <pc:docMk/>
            <pc:sldMk cId="3764259753" sldId="317"/>
            <ac:spMk id="2" creationId="{79B6B7EE-4556-33E1-9744-18CCF4934FE4}"/>
          </ac:spMkLst>
        </pc:spChg>
        <pc:spChg chg="mod">
          <ac:chgData name="Rojewski, Lauren" userId="bd215ffd-07a7-45f4-928e-96738c1793a8" providerId="ADAL" clId="{267AA08F-FF99-4E83-86B3-5D13AFE6AA76}" dt="2026-01-08T16:22:35.545" v="7640" actId="113"/>
          <ac:spMkLst>
            <pc:docMk/>
            <pc:sldMk cId="3764259753" sldId="317"/>
            <ac:spMk id="3" creationId="{D114C44A-CF28-4ECE-307B-26C162938EE1}"/>
          </ac:spMkLst>
        </pc:spChg>
      </pc:sldChg>
      <pc:sldChg chg="addSp delSp modSp add mod modNotesTx">
        <pc:chgData name="Rojewski, Lauren" userId="bd215ffd-07a7-45f4-928e-96738c1793a8" providerId="ADAL" clId="{267AA08F-FF99-4E83-86B3-5D13AFE6AA76}" dt="2026-01-08T16:05:05.455" v="7048" actId="1076"/>
        <pc:sldMkLst>
          <pc:docMk/>
          <pc:sldMk cId="2067576635" sldId="318"/>
        </pc:sldMkLst>
        <pc:spChg chg="mod">
          <ac:chgData name="Rojewski, Lauren" userId="bd215ffd-07a7-45f4-928e-96738c1793a8" providerId="ADAL" clId="{267AA08F-FF99-4E83-86B3-5D13AFE6AA76}" dt="2026-01-08T16:01:48.110" v="7002" actId="20577"/>
          <ac:spMkLst>
            <pc:docMk/>
            <pc:sldMk cId="2067576635" sldId="318"/>
            <ac:spMk id="3" creationId="{9B071FBA-7C3A-D531-4490-506CCCE3417A}"/>
          </ac:spMkLst>
        </pc:spChg>
        <pc:spChg chg="del">
          <ac:chgData name="Rojewski, Lauren" userId="bd215ffd-07a7-45f4-928e-96738c1793a8" providerId="ADAL" clId="{267AA08F-FF99-4E83-86B3-5D13AFE6AA76}" dt="2026-01-07T16:35:49.599" v="2246" actId="478"/>
          <ac:spMkLst>
            <pc:docMk/>
            <pc:sldMk cId="2067576635" sldId="318"/>
            <ac:spMk id="5" creationId="{7332BCC5-464B-68D0-0474-A64FDE4594DE}"/>
          </ac:spMkLst>
        </pc:spChg>
        <pc:spChg chg="add del mod modCrop">
          <ac:chgData name="Rojewski, Lauren" userId="bd215ffd-07a7-45f4-928e-96738c1793a8" providerId="ADAL" clId="{267AA08F-FF99-4E83-86B3-5D13AFE6AA76}" dt="2026-01-07T20:35:56.431" v="5723" actId="478"/>
          <ac:spMkLst>
            <pc:docMk/>
            <pc:sldMk cId="2067576635" sldId="318"/>
            <ac:spMk id="7" creationId="{889C8654-2C09-3028-41B1-90C35C0728D0}"/>
          </ac:spMkLst>
        </pc:spChg>
        <pc:spChg chg="add mod">
          <ac:chgData name="Rojewski, Lauren" userId="bd215ffd-07a7-45f4-928e-96738c1793a8" providerId="ADAL" clId="{267AA08F-FF99-4E83-86B3-5D13AFE6AA76}" dt="2026-01-08T15:50:38.679" v="6872" actId="14861"/>
          <ac:spMkLst>
            <pc:docMk/>
            <pc:sldMk cId="2067576635" sldId="318"/>
            <ac:spMk id="8" creationId="{F1C79534-4CF7-FC8D-E2C2-B5A20FA892E5}"/>
          </ac:spMkLst>
        </pc:spChg>
        <pc:spChg chg="add mod">
          <ac:chgData name="Rojewski, Lauren" userId="bd215ffd-07a7-45f4-928e-96738c1793a8" providerId="ADAL" clId="{267AA08F-FF99-4E83-86B3-5D13AFE6AA76}" dt="2026-01-07T20:38:04.040" v="5755" actId="20577"/>
          <ac:spMkLst>
            <pc:docMk/>
            <pc:sldMk cId="2067576635" sldId="318"/>
            <ac:spMk id="9" creationId="{1328C092-EF69-D8C4-FD50-FE7492A5F0A8}"/>
          </ac:spMkLst>
        </pc:spChg>
        <pc:spChg chg="add mod">
          <ac:chgData name="Rojewski, Lauren" userId="bd215ffd-07a7-45f4-928e-96738c1793a8" providerId="ADAL" clId="{267AA08F-FF99-4E83-86B3-5D13AFE6AA76}" dt="2026-01-07T20:38:00.174" v="5751" actId="1076"/>
          <ac:spMkLst>
            <pc:docMk/>
            <pc:sldMk cId="2067576635" sldId="318"/>
            <ac:spMk id="10" creationId="{C8664D69-41FD-A66C-8135-E490037F7492}"/>
          </ac:spMkLst>
        </pc:spChg>
        <pc:spChg chg="add mod">
          <ac:chgData name="Rojewski, Lauren" userId="bd215ffd-07a7-45f4-928e-96738c1793a8" providerId="ADAL" clId="{267AA08F-FF99-4E83-86B3-5D13AFE6AA76}" dt="2026-01-07T20:38:24.170" v="5760" actId="1076"/>
          <ac:spMkLst>
            <pc:docMk/>
            <pc:sldMk cId="2067576635" sldId="318"/>
            <ac:spMk id="11" creationId="{31265448-A6B3-7748-E94E-81F67F8B8341}"/>
          </ac:spMkLst>
        </pc:spChg>
        <pc:spChg chg="mod">
          <ac:chgData name="Rojewski, Lauren" userId="bd215ffd-07a7-45f4-928e-96738c1793a8" providerId="ADAL" clId="{267AA08F-FF99-4E83-86B3-5D13AFE6AA76}" dt="2026-01-08T15:47:33.721" v="6851" actId="108"/>
          <ac:spMkLst>
            <pc:docMk/>
            <pc:sldMk cId="2067576635" sldId="318"/>
            <ac:spMk id="12" creationId="{916EFA12-2AC0-6302-BABD-149F3FA8DFD1}"/>
          </ac:spMkLst>
        </pc:spChg>
        <pc:spChg chg="add mod ord">
          <ac:chgData name="Rojewski, Lauren" userId="bd215ffd-07a7-45f4-928e-96738c1793a8" providerId="ADAL" clId="{267AA08F-FF99-4E83-86B3-5D13AFE6AA76}" dt="2026-01-08T16:05:05.455" v="7048" actId="1076"/>
          <ac:spMkLst>
            <pc:docMk/>
            <pc:sldMk cId="2067576635" sldId="318"/>
            <ac:spMk id="15" creationId="{672ED712-2F4B-A537-73E6-FD0B7CE3B555}"/>
          </ac:spMkLst>
        </pc:spChg>
        <pc:picChg chg="add del mod">
          <ac:chgData name="Rojewski, Lauren" userId="bd215ffd-07a7-45f4-928e-96738c1793a8" providerId="ADAL" clId="{267AA08F-FF99-4E83-86B3-5D13AFE6AA76}" dt="2026-01-08T15:53:19.830" v="6885" actId="478"/>
          <ac:picMkLst>
            <pc:docMk/>
            <pc:sldMk cId="2067576635" sldId="318"/>
            <ac:picMk id="13" creationId="{2DF7703C-148D-4268-6E20-B016A029EB54}"/>
          </ac:picMkLst>
        </pc:picChg>
        <pc:picChg chg="add mod">
          <ac:chgData name="Rojewski, Lauren" userId="bd215ffd-07a7-45f4-928e-96738c1793a8" providerId="ADAL" clId="{267AA08F-FF99-4E83-86B3-5D13AFE6AA76}" dt="2026-01-08T15:54:14.256" v="6890" actId="207"/>
          <ac:picMkLst>
            <pc:docMk/>
            <pc:sldMk cId="2067576635" sldId="318"/>
            <ac:picMk id="14" creationId="{D184980A-D853-C35B-8A3A-24E50E961F38}"/>
          </ac:picMkLst>
        </pc:picChg>
      </pc:sldChg>
      <pc:sldChg chg="addSp modSp add mod modNotesTx">
        <pc:chgData name="Rojewski, Lauren" userId="bd215ffd-07a7-45f4-928e-96738c1793a8" providerId="ADAL" clId="{267AA08F-FF99-4E83-86B3-5D13AFE6AA76}" dt="2026-01-08T16:06:56.021" v="7062" actId="207"/>
        <pc:sldMkLst>
          <pc:docMk/>
          <pc:sldMk cId="803874862" sldId="319"/>
        </pc:sldMkLst>
        <pc:spChg chg="mod">
          <ac:chgData name="Rojewski, Lauren" userId="bd215ffd-07a7-45f4-928e-96738c1793a8" providerId="ADAL" clId="{267AA08F-FF99-4E83-86B3-5D13AFE6AA76}" dt="2026-01-08T16:04:14.738" v="7033" actId="14100"/>
          <ac:spMkLst>
            <pc:docMk/>
            <pc:sldMk cId="803874862" sldId="319"/>
            <ac:spMk id="3" creationId="{70C7C7E2-2CAD-3DE2-3BF3-F97DC1550D4B}"/>
          </ac:spMkLst>
        </pc:spChg>
        <pc:spChg chg="add mod">
          <ac:chgData name="Rojewski, Lauren" userId="bd215ffd-07a7-45f4-928e-96738c1793a8" providerId="ADAL" clId="{267AA08F-FF99-4E83-86B3-5D13AFE6AA76}" dt="2026-01-08T15:50:43.680" v="6873" actId="14861"/>
          <ac:spMkLst>
            <pc:docMk/>
            <pc:sldMk cId="803874862" sldId="319"/>
            <ac:spMk id="5" creationId="{1EF1EBE3-1A2E-EBD8-6B77-993B929EAC1C}"/>
          </ac:spMkLst>
        </pc:spChg>
        <pc:spChg chg="add mod">
          <ac:chgData name="Rojewski, Lauren" userId="bd215ffd-07a7-45f4-928e-96738c1793a8" providerId="ADAL" clId="{267AA08F-FF99-4E83-86B3-5D13AFE6AA76}" dt="2026-01-08T16:04:56.822" v="7045" actId="113"/>
          <ac:spMkLst>
            <pc:docMk/>
            <pc:sldMk cId="803874862" sldId="319"/>
            <ac:spMk id="7" creationId="{BF9BC0AB-ADF6-2854-C87B-035E9F8B66F7}"/>
          </ac:spMkLst>
        </pc:spChg>
        <pc:spChg chg="mod">
          <ac:chgData name="Rojewski, Lauren" userId="bd215ffd-07a7-45f4-928e-96738c1793a8" providerId="ADAL" clId="{267AA08F-FF99-4E83-86B3-5D13AFE6AA76}" dt="2026-01-08T15:47:36.469" v="6852" actId="108"/>
          <ac:spMkLst>
            <pc:docMk/>
            <pc:sldMk cId="803874862" sldId="319"/>
            <ac:spMk id="12" creationId="{0FA4DBE1-A8DC-EFE3-327B-CB13E2F3CA89}"/>
          </ac:spMkLst>
        </pc:spChg>
        <pc:picChg chg="add mod">
          <ac:chgData name="Rojewski, Lauren" userId="bd215ffd-07a7-45f4-928e-96738c1793a8" providerId="ADAL" clId="{267AA08F-FF99-4E83-86B3-5D13AFE6AA76}" dt="2026-01-08T16:06:56.021" v="7062" actId="207"/>
          <ac:picMkLst>
            <pc:docMk/>
            <pc:sldMk cId="803874862" sldId="319"/>
            <ac:picMk id="9" creationId="{C9962104-A124-44D5-CF9D-1606BAD8E703}"/>
          </ac:picMkLst>
        </pc:picChg>
      </pc:sldChg>
      <pc:sldChg chg="modSp add del mod">
        <pc:chgData name="Rojewski, Lauren" userId="bd215ffd-07a7-45f4-928e-96738c1793a8" providerId="ADAL" clId="{267AA08F-FF99-4E83-86B3-5D13AFE6AA76}" dt="2026-01-07T18:49:46.396" v="3196" actId="2696"/>
        <pc:sldMkLst>
          <pc:docMk/>
          <pc:sldMk cId="2464234013" sldId="319"/>
        </pc:sldMkLst>
        <pc:spChg chg="mod">
          <ac:chgData name="Rojewski, Lauren" userId="bd215ffd-07a7-45f4-928e-96738c1793a8" providerId="ADAL" clId="{267AA08F-FF99-4E83-86B3-5D13AFE6AA76}" dt="2026-01-07T18:49:41.433" v="3195" actId="20577"/>
          <ac:spMkLst>
            <pc:docMk/>
            <pc:sldMk cId="2464234013" sldId="319"/>
            <ac:spMk id="2" creationId="{96560143-E00D-F649-94F9-7A423E12708D}"/>
          </ac:spMkLst>
        </pc:spChg>
      </pc:sldChg>
    </pc:docChg>
  </pc:docChgLst>
  <pc:docChgLst>
    <pc:chgData name="Sieloff, Sarah" userId="S::ssieloff@haleyaldrich.com::5469fbe9-b6c9-4de7-b1d1-820d8d189ce9" providerId="AD" clId="Web-{D5CC0C0A-A306-4281-2617-BC5CCA533331}"/>
    <pc:docChg chg="modSld">
      <pc:chgData name="Sieloff, Sarah" userId="S::ssieloff@haleyaldrich.com::5469fbe9-b6c9-4de7-b1d1-820d8d189ce9" providerId="AD" clId="Web-{D5CC0C0A-A306-4281-2617-BC5CCA533331}" dt="2026-01-07T21:08:39.485" v="1" actId="20577"/>
      <pc:docMkLst>
        <pc:docMk/>
      </pc:docMkLst>
      <pc:sldChg chg="modSp">
        <pc:chgData name="Sieloff, Sarah" userId="S::ssieloff@haleyaldrich.com::5469fbe9-b6c9-4de7-b1d1-820d8d189ce9" providerId="AD" clId="Web-{D5CC0C0A-A306-4281-2617-BC5CCA533331}" dt="2026-01-07T21:08:39.485" v="1" actId="20577"/>
        <pc:sldMkLst>
          <pc:docMk/>
          <pc:sldMk cId="1541820092" sldId="263"/>
        </pc:sldMkLst>
        <pc:spChg chg="mod">
          <ac:chgData name="Sieloff, Sarah" userId="S::ssieloff@haleyaldrich.com::5469fbe9-b6c9-4de7-b1d1-820d8d189ce9" providerId="AD" clId="Web-{D5CC0C0A-A306-4281-2617-BC5CCA533331}" dt="2026-01-07T21:08:39.485" v="1" actId="20577"/>
          <ac:spMkLst>
            <pc:docMk/>
            <pc:sldMk cId="1541820092" sldId="263"/>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E5E721-C2AD-495A-BA5D-7A6BE726C106}" type="datetimeFigureOut">
              <a:rPr lang="en-US"/>
              <a:t>1/7/2026</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2C9033-766F-4052-AB17-7EC97F48FE19}" type="slidenum">
              <a:rPr/>
              <a:t>‹#›</a:t>
            </a:fld>
            <a:endParaRPr dirty="0"/>
          </a:p>
        </p:txBody>
      </p:sp>
    </p:spTree>
    <p:extLst>
      <p:ext uri="{BB962C8B-B14F-4D97-AF65-F5344CB8AC3E}">
        <p14:creationId xmlns:p14="http://schemas.microsoft.com/office/powerpoint/2010/main" val="2334949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4E89E7-9C39-47DD-AD67-E6FCA81EE1EE}" type="datetimeFigureOut">
              <a:rPr lang="en-US"/>
              <a:t>1/7/2026</a:t>
            </a:fld>
            <a:endParaRPr dirty="0"/>
          </a:p>
        </p:txBody>
      </p:sp>
      <p:sp>
        <p:nvSpPr>
          <p:cNvPr id="4" name="Slide Image Placeholder 3"/>
          <p:cNvSpPr>
            <a:spLocks noGrp="1" noRot="1" noChangeAspect="1"/>
          </p:cNvSpPr>
          <p:nvPr>
            <p:ph type="sldImg" idx="2"/>
          </p:nvPr>
        </p:nvSpPr>
        <p:spPr>
          <a:xfrm>
            <a:off x="382588" y="685800"/>
            <a:ext cx="4494212" cy="2529312"/>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381000" y="3429000"/>
            <a:ext cx="6096000" cy="50292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186FF2-5085-4FC6-AA54-A4D211FF83A6}" type="slidenum">
              <a:rPr/>
              <a:t>‹#›</a:t>
            </a:fld>
            <a:endParaRPr dirty="0"/>
          </a:p>
        </p:txBody>
      </p:sp>
    </p:spTree>
    <p:extLst>
      <p:ext uri="{BB962C8B-B14F-4D97-AF65-F5344CB8AC3E}">
        <p14:creationId xmlns:p14="http://schemas.microsoft.com/office/powerpoint/2010/main" val="881068942"/>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200" kern="1200">
        <a:solidFill>
          <a:schemeClr val="tx1"/>
        </a:solidFill>
        <a:latin typeface="+mn-lt"/>
        <a:ea typeface="+mn-ea"/>
        <a:cs typeface="+mn-cs"/>
      </a:defRPr>
    </a:lvl1pPr>
    <a:lvl2pPr marL="457200" algn="l" defTabSz="914400" rtl="0" eaLnBrk="1" latinLnBrk="0" hangingPunct="1">
      <a:spcBef>
        <a:spcPts val="600"/>
      </a:spcBef>
      <a:defRPr sz="1200" kern="1200">
        <a:solidFill>
          <a:schemeClr val="tx1"/>
        </a:solidFill>
        <a:latin typeface="+mn-lt"/>
        <a:ea typeface="+mn-ea"/>
        <a:cs typeface="+mn-cs"/>
      </a:defRPr>
    </a:lvl2pPr>
    <a:lvl3pPr marL="914400" algn="l" defTabSz="914400" rtl="0" eaLnBrk="1" latinLnBrk="0" hangingPunct="1">
      <a:spcBef>
        <a:spcPts val="600"/>
      </a:spcBef>
      <a:defRPr sz="1200" kern="1200">
        <a:solidFill>
          <a:schemeClr val="tx1"/>
        </a:solidFill>
        <a:latin typeface="+mn-lt"/>
        <a:ea typeface="+mn-ea"/>
        <a:cs typeface="+mn-cs"/>
      </a:defRPr>
    </a:lvl3pPr>
    <a:lvl4pPr marL="1371600" algn="l" defTabSz="914400" rtl="0" eaLnBrk="1" latinLnBrk="0" hangingPunct="1">
      <a:spcBef>
        <a:spcPts val="600"/>
      </a:spcBef>
      <a:defRPr sz="1200" kern="1200">
        <a:solidFill>
          <a:schemeClr val="tx1"/>
        </a:solidFill>
        <a:latin typeface="+mn-lt"/>
        <a:ea typeface="+mn-ea"/>
        <a:cs typeface="+mn-cs"/>
      </a:defRPr>
    </a:lvl4pPr>
    <a:lvl5pPr marL="1828800" algn="l" defTabSz="914400" rtl="0" eaLnBrk="1" latinLnBrk="0" hangingPunct="1">
      <a:spcBef>
        <a:spcPts val="6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4494212" cy="2528888"/>
          </a:xfrm>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86FF2-5085-4FC6-AA54-A4D211FF83A6}" type="slidenum">
              <a:rPr lang="en-US" smtClean="0"/>
              <a:t>1</a:t>
            </a:fld>
            <a:endParaRPr lang="en-US" dirty="0"/>
          </a:p>
        </p:txBody>
      </p:sp>
    </p:spTree>
    <p:extLst>
      <p:ext uri="{BB962C8B-B14F-4D97-AF65-F5344CB8AC3E}">
        <p14:creationId xmlns:p14="http://schemas.microsoft.com/office/powerpoint/2010/main" val="1522693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C78EC-45BA-BA04-9C31-9E53D78742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A8C91-EE65-BCD6-E675-328141ABFF04}"/>
              </a:ext>
            </a:extLst>
          </p:cNvPr>
          <p:cNvSpPr>
            <a:spLocks noGrp="1" noRot="1" noChangeAspect="1"/>
          </p:cNvSpPr>
          <p:nvPr>
            <p:ph type="sldImg"/>
          </p:nvPr>
        </p:nvSpPr>
        <p:spPr>
          <a:xfrm>
            <a:off x="382588" y="685800"/>
            <a:ext cx="4494212" cy="2528888"/>
          </a:xfrm>
        </p:spPr>
        <p:txBody>
          <a:bodyPr/>
          <a:lstStyle/>
          <a:p>
            <a:endParaRPr lang="en-US"/>
          </a:p>
        </p:txBody>
      </p:sp>
      <p:sp>
        <p:nvSpPr>
          <p:cNvPr id="3" name="Notes Placeholder 2">
            <a:extLst>
              <a:ext uri="{FF2B5EF4-FFF2-40B4-BE49-F238E27FC236}">
                <a16:creationId xmlns:a16="http://schemas.microsoft.com/office/drawing/2014/main" id="{0C36FD47-A039-8C1A-1AA8-476AC5CD4908}"/>
              </a:ext>
            </a:extLst>
          </p:cNvPr>
          <p:cNvSpPr>
            <a:spLocks noGrp="1"/>
          </p:cNvSpPr>
          <p:nvPr>
            <p:ph type="body" idx="1"/>
          </p:nvPr>
        </p:nvSpPr>
        <p:spPr/>
        <p:txBody>
          <a:bodyPr/>
          <a:lstStyle/>
          <a:p>
            <a:r>
              <a:rPr lang="en-US" dirty="0"/>
              <a:t>Talk through how there will be an advisory committee, more information to come, </a:t>
            </a:r>
          </a:p>
        </p:txBody>
      </p:sp>
      <p:sp>
        <p:nvSpPr>
          <p:cNvPr id="4" name="Slide Number Placeholder 3">
            <a:extLst>
              <a:ext uri="{FF2B5EF4-FFF2-40B4-BE49-F238E27FC236}">
                <a16:creationId xmlns:a16="http://schemas.microsoft.com/office/drawing/2014/main" id="{5938F4B5-D260-16C0-F31E-3DC3D1D1F8BC}"/>
              </a:ext>
            </a:extLst>
          </p:cNvPr>
          <p:cNvSpPr>
            <a:spLocks noGrp="1"/>
          </p:cNvSpPr>
          <p:nvPr>
            <p:ph type="sldNum" sz="quarter" idx="5"/>
          </p:nvPr>
        </p:nvSpPr>
        <p:spPr/>
        <p:txBody>
          <a:bodyPr/>
          <a:lstStyle/>
          <a:p>
            <a:fld id="{E4186FF2-5085-4FC6-AA54-A4D211FF83A6}" type="slidenum">
              <a:rPr lang="en-US" smtClean="0"/>
              <a:t>11</a:t>
            </a:fld>
            <a:endParaRPr lang="en-US" dirty="0"/>
          </a:p>
        </p:txBody>
      </p:sp>
    </p:spTree>
    <p:extLst>
      <p:ext uri="{BB962C8B-B14F-4D97-AF65-F5344CB8AC3E}">
        <p14:creationId xmlns:p14="http://schemas.microsoft.com/office/powerpoint/2010/main" val="3386217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4494212" cy="2528888"/>
          </a:xfrm>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kern="1200" dirty="0">
                <a:solidFill>
                  <a:schemeClr val="tx1"/>
                </a:solidFill>
                <a:effectLst/>
                <a:latin typeface="+mn-lt"/>
                <a:ea typeface="+mn-ea"/>
                <a:cs typeface="+mn-cs"/>
              </a:rPr>
              <a:t>The work will be completed in accordance with NJDEP remediation requirements under the supervision of the Licensed Site Remediation Professional the Township has retained for the site</a:t>
            </a:r>
          </a:p>
          <a:p>
            <a:endParaRPr lang="en-US" dirty="0"/>
          </a:p>
        </p:txBody>
      </p:sp>
      <p:sp>
        <p:nvSpPr>
          <p:cNvPr id="4" name="Slide Number Placeholder 3"/>
          <p:cNvSpPr>
            <a:spLocks noGrp="1"/>
          </p:cNvSpPr>
          <p:nvPr>
            <p:ph type="sldNum" sz="quarter" idx="5"/>
          </p:nvPr>
        </p:nvSpPr>
        <p:spPr/>
        <p:txBody>
          <a:bodyPr/>
          <a:lstStyle/>
          <a:p>
            <a:fld id="{E4186FF2-5085-4FC6-AA54-A4D211FF83A6}" type="slidenum">
              <a:rPr lang="en-US" smtClean="0"/>
              <a:t>3</a:t>
            </a:fld>
            <a:endParaRPr lang="en-US" dirty="0"/>
          </a:p>
        </p:txBody>
      </p:sp>
    </p:spTree>
    <p:extLst>
      <p:ext uri="{BB962C8B-B14F-4D97-AF65-F5344CB8AC3E}">
        <p14:creationId xmlns:p14="http://schemas.microsoft.com/office/powerpoint/2010/main" val="3110576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4494212" cy="2528888"/>
          </a:xfrm>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b="1" kern="1200" dirty="0">
                <a:solidFill>
                  <a:schemeClr val="tx1"/>
                </a:solidFill>
                <a:effectLst/>
                <a:latin typeface="+mn-lt"/>
                <a:ea typeface="+mn-ea"/>
                <a:cs typeface="+mn-cs"/>
              </a:rPr>
              <a:t>Joseph Perona Scrapyard Operations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For nearly two decades, activities included wire burning and lead smelting, extensive tire storage and burning, and open disposal of solid waste and drums of unknown contents.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0" u="sng" kern="1200" dirty="0">
                <a:solidFill>
                  <a:schemeClr val="tx1"/>
                </a:solidFill>
                <a:effectLst/>
                <a:latin typeface="+mn-lt"/>
                <a:ea typeface="+mn-ea"/>
                <a:cs typeface="+mn-cs"/>
              </a:rPr>
              <a:t>May 1, 1986, Tire Fire</a:t>
            </a:r>
            <a:r>
              <a:rPr lang="en-US" sz="1200" b="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two separate fires (one reportedly started by owner for wire/rim separation; a second by alleged arsonist); </a:t>
            </a:r>
            <a:r>
              <a:rPr lang="en-US" sz="1200" b="1" kern="1200" dirty="0">
                <a:solidFill>
                  <a:schemeClr val="tx1"/>
                </a:solidFill>
                <a:effectLst/>
                <a:latin typeface="+mn-lt"/>
                <a:ea typeface="+mn-ea"/>
                <a:cs typeface="+mn-cs"/>
              </a:rPr>
              <a:t>25,000–50,000 tires</a:t>
            </a:r>
            <a:r>
              <a:rPr lang="en-US" sz="1200" kern="1200" dirty="0">
                <a:solidFill>
                  <a:schemeClr val="tx1"/>
                </a:solidFill>
                <a:effectLst/>
                <a:latin typeface="+mn-lt"/>
                <a:ea typeface="+mn-ea"/>
                <a:cs typeface="+mn-cs"/>
              </a:rPr>
              <a:t> consumed; runoff reached </a:t>
            </a:r>
            <a:r>
              <a:rPr lang="en-US" sz="1200" b="1" kern="1200" dirty="0">
                <a:solidFill>
                  <a:schemeClr val="tx1"/>
                </a:solidFill>
                <a:effectLst/>
                <a:latin typeface="+mn-lt"/>
                <a:ea typeface="+mn-ea"/>
                <a:cs typeface="+mn-cs"/>
              </a:rPr>
              <a:t>Norton’s Creek</a:t>
            </a:r>
            <a:r>
              <a:rPr lang="en-US" sz="1200" kern="1200" dirty="0">
                <a:solidFill>
                  <a:schemeClr val="tx1"/>
                </a:solidFill>
                <a:effectLst/>
                <a:latin typeface="+mn-lt"/>
                <a:ea typeface="+mn-ea"/>
                <a:cs typeface="+mn-cs"/>
              </a:rPr>
              <a:t>, which flows to the </a:t>
            </a:r>
            <a:r>
              <a:rPr lang="en-US" sz="1200" b="1" kern="1200" dirty="0">
                <a:solidFill>
                  <a:schemeClr val="tx1"/>
                </a:solidFill>
                <a:effectLst/>
                <a:latin typeface="+mn-lt"/>
                <a:ea typeface="+mn-ea"/>
                <a:cs typeface="+mn-cs"/>
              </a:rPr>
              <a:t>Mullica River</a:t>
            </a:r>
            <a:r>
              <a:rPr lang="en-US"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These practices generated ash deposits and waste piles that remain today.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scrapyard ceased operations in the 1990s, leaving behind widespread contamination and environmental concerns.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Mullica Township acquired the property through tax foreclosure on December 1, 2008 and is exempt from Spill Act liability under New Jersey law as a sovereign acquisition of tax delinquent property.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site is not listed on the National Priorities List (NPL) and cleanup will proceed under NJDEP oversight.</a:t>
            </a:r>
          </a:p>
          <a:p>
            <a:endParaRPr lang="en-US" dirty="0"/>
          </a:p>
          <a:p>
            <a:r>
              <a:rPr lang="en-US" b="1" dirty="0"/>
              <a:t>Today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Property encompasses approximately 99 acres of vacant, partially forested land interspersed with cleared areas and designated wetlands (55-acres).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Two branches of the North Branch Tributary traverse the parcel from northeast to southwest, ultimately draining toward Norton’s Creek and the Mullica River;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Increasing the potential for contaminant migration to sensitive aquatic habitats.</a:t>
            </a:r>
            <a:endParaRPr lang="en-US" dirty="0"/>
          </a:p>
        </p:txBody>
      </p:sp>
      <p:sp>
        <p:nvSpPr>
          <p:cNvPr id="4" name="Slide Number Placeholder 3"/>
          <p:cNvSpPr>
            <a:spLocks noGrp="1"/>
          </p:cNvSpPr>
          <p:nvPr>
            <p:ph type="sldNum" sz="quarter" idx="5"/>
          </p:nvPr>
        </p:nvSpPr>
        <p:spPr/>
        <p:txBody>
          <a:bodyPr/>
          <a:lstStyle/>
          <a:p>
            <a:fld id="{E4186FF2-5085-4FC6-AA54-A4D211FF83A6}" type="slidenum">
              <a:rPr lang="en-US" smtClean="0"/>
              <a:t>4</a:t>
            </a:fld>
            <a:endParaRPr lang="en-US" dirty="0"/>
          </a:p>
        </p:txBody>
      </p:sp>
    </p:spTree>
    <p:extLst>
      <p:ext uri="{BB962C8B-B14F-4D97-AF65-F5344CB8AC3E}">
        <p14:creationId xmlns:p14="http://schemas.microsoft.com/office/powerpoint/2010/main" val="1696580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4494212" cy="2528888"/>
          </a:xfrm>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b="1" kern="1200" dirty="0">
                <a:solidFill>
                  <a:schemeClr val="tx1"/>
                </a:solidFill>
                <a:effectLst/>
                <a:latin typeface="+mn-lt"/>
                <a:ea typeface="+mn-ea"/>
                <a:cs typeface="+mn-cs"/>
              </a:rPr>
              <a:t>1980s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NJDEP first became involved in the subject site as the result of a May 1, 1986 tire fire. ~50,000 tires consumed in fire resulting in increase in contamination spread</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Some NJDEP inspections reported that the property appeared to contain as many as 2 million tires and over one thousand cars and trucks.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Investigations initiated in the late 1980s and continuing through the 2000s (NJDEP Case/Program Interest No. G000000472) confirmed the presence of hazardous substances including lead, zinc, copper, PCBs, PAHs, phthalates, TPHCs, pesticides, and dioxins/furans in soils and sediments.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Historic runoff transported contaminants toward Norton’s Creek, creating risks for downstream irrigation and ecological receptors.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 major tire fire in 1986 further exacerbated contamination.</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EPA representatives generated a Pollution Report dated May 5, 1986 with regard to the May 1, 1986 tire fire</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Perona required to drum characterization, soil sampling (lead smelting waste, ash piles, buried garbage pit, oil staining), and installation of monitoring wells for groundwater assessment.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200" b="1" kern="1200" dirty="0">
                <a:solidFill>
                  <a:schemeClr val="tx1"/>
                </a:solidFill>
                <a:effectLst/>
                <a:latin typeface="+mn-lt"/>
                <a:ea typeface="+mn-ea"/>
                <a:cs typeface="+mn-cs"/>
              </a:rPr>
              <a:t>Early 2000s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dirty="0"/>
              <a:t>On January 1, 2000 NJDEP received a Hazardous Discharge Site Remediation Fund (HDSRF) Grant Application Package from Schoor DePalma Inc. on behalf of the Township of Mullica. The package included a proposal for a site investigation pursuant </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NJDEP Case No. 00-02-17-0323-58 assigned to the Site on Feb. 17, 2000</a:t>
            </a:r>
          </a:p>
          <a:p>
            <a:endParaRPr lang="en-US" dirty="0"/>
          </a:p>
        </p:txBody>
      </p:sp>
      <p:sp>
        <p:nvSpPr>
          <p:cNvPr id="4" name="Slide Number Placeholder 3"/>
          <p:cNvSpPr>
            <a:spLocks noGrp="1"/>
          </p:cNvSpPr>
          <p:nvPr>
            <p:ph type="sldNum" sz="quarter" idx="5"/>
          </p:nvPr>
        </p:nvSpPr>
        <p:spPr/>
        <p:txBody>
          <a:bodyPr/>
          <a:lstStyle/>
          <a:p>
            <a:fld id="{E4186FF2-5085-4FC6-AA54-A4D211FF83A6}" type="slidenum">
              <a:rPr lang="en-US" smtClean="0"/>
              <a:t>5</a:t>
            </a:fld>
            <a:endParaRPr lang="en-US" dirty="0"/>
          </a:p>
        </p:txBody>
      </p:sp>
    </p:spTree>
    <p:extLst>
      <p:ext uri="{BB962C8B-B14F-4D97-AF65-F5344CB8AC3E}">
        <p14:creationId xmlns:p14="http://schemas.microsoft.com/office/powerpoint/2010/main" val="912781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EC510-10A4-9795-1258-A7CE81EEAC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BF3FC1-7FC8-7D1B-6BFA-DE160109057B}"/>
              </a:ext>
            </a:extLst>
          </p:cNvPr>
          <p:cNvSpPr>
            <a:spLocks noGrp="1" noRot="1" noChangeAspect="1"/>
          </p:cNvSpPr>
          <p:nvPr>
            <p:ph type="sldImg"/>
          </p:nvPr>
        </p:nvSpPr>
        <p:spPr>
          <a:xfrm>
            <a:off x="382588" y="685800"/>
            <a:ext cx="4494212" cy="2528888"/>
          </a:xfrm>
        </p:spPr>
        <p:txBody>
          <a:bodyPr/>
          <a:lstStyle/>
          <a:p>
            <a:endParaRPr lang="en-US"/>
          </a:p>
        </p:txBody>
      </p:sp>
      <p:sp>
        <p:nvSpPr>
          <p:cNvPr id="3" name="Notes Placeholder 2">
            <a:extLst>
              <a:ext uri="{FF2B5EF4-FFF2-40B4-BE49-F238E27FC236}">
                <a16:creationId xmlns:a16="http://schemas.microsoft.com/office/drawing/2014/main" id="{60D90671-351D-3B87-C5D0-FCDD288B639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kern="1200" dirty="0">
                <a:solidFill>
                  <a:schemeClr val="tx1"/>
                </a:solidFill>
                <a:effectLst/>
                <a:latin typeface="+mn-lt"/>
                <a:ea typeface="+mn-ea"/>
                <a:cs typeface="+mn-cs"/>
              </a:rPr>
              <a:t>Large-scale tire removals were completed in 2006 (approx. 216,000 tires) and 2010 (approx. 20,000 tires) which removed a significant portion of solid waste/source material at the Site, residual contamination persists across multiple disposal areas and burn zones.</a:t>
            </a:r>
          </a:p>
          <a:p>
            <a:endParaRPr lang="en-US" dirty="0"/>
          </a:p>
        </p:txBody>
      </p:sp>
      <p:sp>
        <p:nvSpPr>
          <p:cNvPr id="4" name="Slide Number Placeholder 3">
            <a:extLst>
              <a:ext uri="{FF2B5EF4-FFF2-40B4-BE49-F238E27FC236}">
                <a16:creationId xmlns:a16="http://schemas.microsoft.com/office/drawing/2014/main" id="{047251C7-064F-F268-9340-FDFE9E0A43CB}"/>
              </a:ext>
            </a:extLst>
          </p:cNvPr>
          <p:cNvSpPr>
            <a:spLocks noGrp="1"/>
          </p:cNvSpPr>
          <p:nvPr>
            <p:ph type="sldNum" sz="quarter" idx="5"/>
          </p:nvPr>
        </p:nvSpPr>
        <p:spPr/>
        <p:txBody>
          <a:bodyPr/>
          <a:lstStyle/>
          <a:p>
            <a:fld id="{E4186FF2-5085-4FC6-AA54-A4D211FF83A6}" type="slidenum">
              <a:rPr lang="en-US" smtClean="0"/>
              <a:t>6</a:t>
            </a:fld>
            <a:endParaRPr lang="en-US" dirty="0"/>
          </a:p>
        </p:txBody>
      </p:sp>
    </p:spTree>
    <p:extLst>
      <p:ext uri="{BB962C8B-B14F-4D97-AF65-F5344CB8AC3E}">
        <p14:creationId xmlns:p14="http://schemas.microsoft.com/office/powerpoint/2010/main" val="3835609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956CB-C626-FE40-AECB-6AFE5BCA98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A12D60-ABA0-D787-DB6A-0FC5087A49CA}"/>
              </a:ext>
            </a:extLst>
          </p:cNvPr>
          <p:cNvSpPr>
            <a:spLocks noGrp="1" noRot="1" noChangeAspect="1"/>
          </p:cNvSpPr>
          <p:nvPr>
            <p:ph type="sldImg"/>
          </p:nvPr>
        </p:nvSpPr>
        <p:spPr>
          <a:xfrm>
            <a:off x="382588" y="685800"/>
            <a:ext cx="4494212" cy="2528888"/>
          </a:xfrm>
        </p:spPr>
        <p:txBody>
          <a:bodyPr/>
          <a:lstStyle/>
          <a:p>
            <a:endParaRPr lang="en-US"/>
          </a:p>
        </p:txBody>
      </p:sp>
      <p:sp>
        <p:nvSpPr>
          <p:cNvPr id="3" name="Notes Placeholder 2">
            <a:extLst>
              <a:ext uri="{FF2B5EF4-FFF2-40B4-BE49-F238E27FC236}">
                <a16:creationId xmlns:a16="http://schemas.microsoft.com/office/drawing/2014/main" id="{8F88326B-14D8-CA42-3E2F-415BC873FD7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dirty="0"/>
              <a:t>2024 - NJDEP’s Bureau of Solid Waste Compliance &amp; Enforcement issued Conditional Approval of a Solid Waste Corrective Action Plan requiring removal of visual solid waste, GPS documentation of suspect areas, and coordination with the CSR&amp;R (ARRCS) program for remediation of remaining contamination. However, completion of these efforts has proven challenging to the limited resources available to Mullica Township. </a:t>
            </a:r>
          </a:p>
          <a:p>
            <a:endParaRPr lang="en-US" dirty="0"/>
          </a:p>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dirty="0"/>
              <a:t>Township coordination with NJDEP Solid Waste and CSR&amp;R programs proceeding under Conditional Approval.</a:t>
            </a:r>
          </a:p>
          <a:p>
            <a:endParaRPr lang="en-US" dirty="0"/>
          </a:p>
        </p:txBody>
      </p:sp>
      <p:sp>
        <p:nvSpPr>
          <p:cNvPr id="4" name="Slide Number Placeholder 3">
            <a:extLst>
              <a:ext uri="{FF2B5EF4-FFF2-40B4-BE49-F238E27FC236}">
                <a16:creationId xmlns:a16="http://schemas.microsoft.com/office/drawing/2014/main" id="{DE94CDF6-DDFC-B2D5-750F-05C9C47388EA}"/>
              </a:ext>
            </a:extLst>
          </p:cNvPr>
          <p:cNvSpPr>
            <a:spLocks noGrp="1"/>
          </p:cNvSpPr>
          <p:nvPr>
            <p:ph type="sldNum" sz="quarter" idx="5"/>
          </p:nvPr>
        </p:nvSpPr>
        <p:spPr/>
        <p:txBody>
          <a:bodyPr/>
          <a:lstStyle/>
          <a:p>
            <a:fld id="{E4186FF2-5085-4FC6-AA54-A4D211FF83A6}" type="slidenum">
              <a:rPr lang="en-US" smtClean="0"/>
              <a:t>7</a:t>
            </a:fld>
            <a:endParaRPr lang="en-US" dirty="0"/>
          </a:p>
        </p:txBody>
      </p:sp>
    </p:spTree>
    <p:extLst>
      <p:ext uri="{BB962C8B-B14F-4D97-AF65-F5344CB8AC3E}">
        <p14:creationId xmlns:p14="http://schemas.microsoft.com/office/powerpoint/2010/main" val="4269469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F5B9B-FE01-A831-09EA-DCD3E4840C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644758-5DF7-D53A-5C72-7170A38BBF19}"/>
              </a:ext>
            </a:extLst>
          </p:cNvPr>
          <p:cNvSpPr>
            <a:spLocks noGrp="1" noRot="1" noChangeAspect="1"/>
          </p:cNvSpPr>
          <p:nvPr>
            <p:ph type="sldImg"/>
          </p:nvPr>
        </p:nvSpPr>
        <p:spPr>
          <a:xfrm>
            <a:off x="382588" y="685800"/>
            <a:ext cx="4494212" cy="2528888"/>
          </a:xfrm>
        </p:spPr>
        <p:txBody>
          <a:bodyPr/>
          <a:lstStyle/>
          <a:p>
            <a:endParaRPr lang="en-US"/>
          </a:p>
        </p:txBody>
      </p:sp>
      <p:sp>
        <p:nvSpPr>
          <p:cNvPr id="3" name="Notes Placeholder 2">
            <a:extLst>
              <a:ext uri="{FF2B5EF4-FFF2-40B4-BE49-F238E27FC236}">
                <a16:creationId xmlns:a16="http://schemas.microsoft.com/office/drawing/2014/main" id="{C8D6EB42-D9B6-68F2-D92B-4773C04EC9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115E8F-4B1A-166A-DFD1-00ACE7B34F43}"/>
              </a:ext>
            </a:extLst>
          </p:cNvPr>
          <p:cNvSpPr>
            <a:spLocks noGrp="1"/>
          </p:cNvSpPr>
          <p:nvPr>
            <p:ph type="sldNum" sz="quarter" idx="5"/>
          </p:nvPr>
        </p:nvSpPr>
        <p:spPr/>
        <p:txBody>
          <a:bodyPr/>
          <a:lstStyle/>
          <a:p>
            <a:fld id="{E4186FF2-5085-4FC6-AA54-A4D211FF83A6}" type="slidenum">
              <a:rPr lang="en-US" smtClean="0"/>
              <a:t>8</a:t>
            </a:fld>
            <a:endParaRPr lang="en-US" dirty="0"/>
          </a:p>
        </p:txBody>
      </p:sp>
    </p:spTree>
    <p:extLst>
      <p:ext uri="{BB962C8B-B14F-4D97-AF65-F5344CB8AC3E}">
        <p14:creationId xmlns:p14="http://schemas.microsoft.com/office/powerpoint/2010/main" val="70040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D36AA-386F-C096-B40A-0284AB03F0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412210-02B6-D10D-BB1E-0EEF80D991D8}"/>
              </a:ext>
            </a:extLst>
          </p:cNvPr>
          <p:cNvSpPr>
            <a:spLocks noGrp="1" noRot="1" noChangeAspect="1"/>
          </p:cNvSpPr>
          <p:nvPr>
            <p:ph type="sldImg"/>
          </p:nvPr>
        </p:nvSpPr>
        <p:spPr>
          <a:xfrm>
            <a:off x="382588" y="685800"/>
            <a:ext cx="4494212" cy="2528888"/>
          </a:xfrm>
        </p:spPr>
        <p:txBody>
          <a:bodyPr/>
          <a:lstStyle/>
          <a:p>
            <a:endParaRPr lang="en-US"/>
          </a:p>
        </p:txBody>
      </p:sp>
      <p:sp>
        <p:nvSpPr>
          <p:cNvPr id="3" name="Notes Placeholder 2">
            <a:extLst>
              <a:ext uri="{FF2B5EF4-FFF2-40B4-BE49-F238E27FC236}">
                <a16:creationId xmlns:a16="http://schemas.microsoft.com/office/drawing/2014/main" id="{DA7E34F3-B164-70BA-A8BC-54FCB115F83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i="1" dirty="0">
                <a:solidFill>
                  <a:schemeClr val="accent2">
                    <a:lumMod val="75000"/>
                  </a:schemeClr>
                </a:solidFill>
              </a:rPr>
              <a:t>Following cleanup, the Township envisions restoring the site for compatible open space and ecological enhancement consistent with the Pinelands Comprehensive Management Plan in addition to pursing renewable energy infrastructure installation. This reuse will improve water quality, reduce flood risk, and provide long-term community benefits through nature-based recreation, habitat restoration, short-term job growth, and long-term energy sustainability.</a:t>
            </a:r>
          </a:p>
          <a:p>
            <a:endParaRPr lang="en-US" dirty="0"/>
          </a:p>
        </p:txBody>
      </p:sp>
      <p:sp>
        <p:nvSpPr>
          <p:cNvPr id="4" name="Slide Number Placeholder 3">
            <a:extLst>
              <a:ext uri="{FF2B5EF4-FFF2-40B4-BE49-F238E27FC236}">
                <a16:creationId xmlns:a16="http://schemas.microsoft.com/office/drawing/2014/main" id="{39686F8A-E9E2-5C3A-7677-F0C4CB64234C}"/>
              </a:ext>
            </a:extLst>
          </p:cNvPr>
          <p:cNvSpPr>
            <a:spLocks noGrp="1"/>
          </p:cNvSpPr>
          <p:nvPr>
            <p:ph type="sldNum" sz="quarter" idx="5"/>
          </p:nvPr>
        </p:nvSpPr>
        <p:spPr/>
        <p:txBody>
          <a:bodyPr/>
          <a:lstStyle/>
          <a:p>
            <a:fld id="{E4186FF2-5085-4FC6-AA54-A4D211FF83A6}" type="slidenum">
              <a:rPr lang="en-US" smtClean="0"/>
              <a:t>9</a:t>
            </a:fld>
            <a:endParaRPr lang="en-US" dirty="0"/>
          </a:p>
        </p:txBody>
      </p:sp>
    </p:spTree>
    <p:extLst>
      <p:ext uri="{BB962C8B-B14F-4D97-AF65-F5344CB8AC3E}">
        <p14:creationId xmlns:p14="http://schemas.microsoft.com/office/powerpoint/2010/main" val="1671482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7DD0E-201F-3F8D-9C9C-6CDA35065D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B89DD2-8EB6-BC17-DA54-63BB3EE25447}"/>
              </a:ext>
            </a:extLst>
          </p:cNvPr>
          <p:cNvSpPr>
            <a:spLocks noGrp="1" noRot="1" noChangeAspect="1"/>
          </p:cNvSpPr>
          <p:nvPr>
            <p:ph type="sldImg"/>
          </p:nvPr>
        </p:nvSpPr>
        <p:spPr>
          <a:xfrm>
            <a:off x="382588" y="685800"/>
            <a:ext cx="4494212" cy="2528888"/>
          </a:xfrm>
        </p:spPr>
        <p:txBody>
          <a:bodyPr/>
          <a:lstStyle/>
          <a:p>
            <a:endParaRPr lang="en-US"/>
          </a:p>
        </p:txBody>
      </p:sp>
      <p:sp>
        <p:nvSpPr>
          <p:cNvPr id="3" name="Notes Placeholder 2">
            <a:extLst>
              <a:ext uri="{FF2B5EF4-FFF2-40B4-BE49-F238E27FC236}">
                <a16:creationId xmlns:a16="http://schemas.microsoft.com/office/drawing/2014/main" id="{CD0E740D-6F93-F3E4-0FDE-A415D9A526E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dirty="0"/>
              <a:t>Following cleanup, the Township envisions restoring the site for compatible open space and ecological enhancement consistent with the Pinelands Comprehensive Management Plan in addition to pursing renewable energy infrastructure installation. This reuse will improve water quality, reduce flood risk, and provide long-term community benefits through nature-based recreation, habitat restoration, short-term job growth, and long-term energy sustainability.</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600"/>
              </a:spcBef>
              <a:spcAft>
                <a:spcPts val="0"/>
              </a:spcAft>
              <a:buClrTx/>
              <a:buSzTx/>
              <a:buFontTx/>
              <a:buNone/>
              <a:tabLst/>
              <a:defRPr/>
            </a:pPr>
            <a:endParaRPr lang="en-US" sz="1200" dirty="0"/>
          </a:p>
          <a:p>
            <a:r>
              <a:rPr lang="en-US" dirty="0"/>
              <a:t>Mullica Township’s </a:t>
            </a:r>
            <a:r>
              <a:rPr lang="en-US" b="1" dirty="0"/>
              <a:t>Community Solar MOU project</a:t>
            </a:r>
            <a:r>
              <a:rPr lang="en-US" dirty="0"/>
              <a:t> is a forward-looking initiative to evaluate the </a:t>
            </a:r>
            <a:r>
              <a:rPr lang="en-US" b="1" dirty="0"/>
              <a:t>potential redevelopment of a closed landfill/brownfield area for community solar generation</a:t>
            </a:r>
            <a:r>
              <a:rPr lang="en-US" dirty="0"/>
              <a:t>, contingent upon successful environmental remediation and regulatory approvals. Through a </a:t>
            </a:r>
            <a:r>
              <a:rPr lang="en-US" b="1" dirty="0"/>
              <a:t>Memorandum of Understanding (MOU)</a:t>
            </a:r>
            <a:r>
              <a:rPr lang="en-US" dirty="0"/>
              <a:t> with a conditional solar developer, Mullica Township has established a non-binding framework to explore technical feasibility, interconnection potential, regulatory compliance, and community benefits associated with a low-impact renewable energy reuse consistent with Pinelands constraints.</a:t>
            </a:r>
          </a:p>
          <a:p>
            <a:r>
              <a:rPr lang="en-US" dirty="0"/>
              <a:t>The project is intended to </a:t>
            </a:r>
            <a:r>
              <a:rPr lang="en-US" b="1" dirty="0"/>
              <a:t>advance clean energy access without disturbing sensitive natural resources</a:t>
            </a:r>
            <a:r>
              <a:rPr lang="en-US" dirty="0"/>
              <a:t>, provide long-term municipal and community benefits, and align with state and regional climate and sustainability goals. Importantly, the MOU does not commit the Township to construction; rather, it positions the site for future funding, planning, and implementation </a:t>
            </a:r>
            <a:r>
              <a:rPr lang="en-US" b="1" dirty="0"/>
              <a:t>once contamination is addressed</a:t>
            </a:r>
            <a:r>
              <a:rPr lang="en-US" dirty="0"/>
              <a:t>. EPA Brownfields cleanup funding is a critical prerequisite to this effort, as it would remove environmental barriers, reduce liability, and make the site eligible for clean-energy reuse that supports environmental protection, resiliency, and potential cost savings for residents through community solar participation.</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600"/>
              </a:spcBef>
              <a:spcAft>
                <a:spcPts val="0"/>
              </a:spcAft>
              <a:buClrTx/>
              <a:buSzTx/>
              <a:buFontTx/>
              <a:buNone/>
              <a:tabLst/>
              <a:defRPr/>
            </a:pPr>
            <a:endParaRPr lang="en-US" sz="1200" dirty="0"/>
          </a:p>
          <a:p>
            <a:endParaRPr lang="en-US" dirty="0"/>
          </a:p>
        </p:txBody>
      </p:sp>
      <p:sp>
        <p:nvSpPr>
          <p:cNvPr id="4" name="Slide Number Placeholder 3">
            <a:extLst>
              <a:ext uri="{FF2B5EF4-FFF2-40B4-BE49-F238E27FC236}">
                <a16:creationId xmlns:a16="http://schemas.microsoft.com/office/drawing/2014/main" id="{C4299934-DE84-1BF4-4FDA-482749F2F469}"/>
              </a:ext>
            </a:extLst>
          </p:cNvPr>
          <p:cNvSpPr>
            <a:spLocks noGrp="1"/>
          </p:cNvSpPr>
          <p:nvPr>
            <p:ph type="sldNum" sz="quarter" idx="5"/>
          </p:nvPr>
        </p:nvSpPr>
        <p:spPr/>
        <p:txBody>
          <a:bodyPr/>
          <a:lstStyle/>
          <a:p>
            <a:fld id="{E4186FF2-5085-4FC6-AA54-A4D211FF83A6}" type="slidenum">
              <a:rPr lang="en-US" smtClean="0"/>
              <a:t>10</a:t>
            </a:fld>
            <a:endParaRPr lang="en-US" dirty="0"/>
          </a:p>
        </p:txBody>
      </p:sp>
    </p:spTree>
    <p:extLst>
      <p:ext uri="{BB962C8B-B14F-4D97-AF65-F5344CB8AC3E}">
        <p14:creationId xmlns:p14="http://schemas.microsoft.com/office/powerpoint/2010/main" val="1456020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F542947-36DD-8FFD-6D5B-34788EBF9DE0}"/>
              </a:ext>
            </a:extLst>
          </p:cNvPr>
          <p:cNvGrpSpPr/>
          <p:nvPr userDrawn="1"/>
        </p:nvGrpSpPr>
        <p:grpSpPr bwMode="gray">
          <a:xfrm>
            <a:off x="608012" y="533401"/>
            <a:ext cx="1919871" cy="533400"/>
            <a:chOff x="2801938" y="1371600"/>
            <a:chExt cx="6588126" cy="1830388"/>
          </a:xfrm>
        </p:grpSpPr>
        <p:sp>
          <p:nvSpPr>
            <p:cNvPr id="19" name="Freeform 5">
              <a:extLst>
                <a:ext uri="{FF2B5EF4-FFF2-40B4-BE49-F238E27FC236}">
                  <a16:creationId xmlns:a16="http://schemas.microsoft.com/office/drawing/2014/main" id="{B13C6BC5-E6BF-088D-E495-CDBB70E72179}"/>
                </a:ext>
              </a:extLst>
            </p:cNvPr>
            <p:cNvSpPr>
              <a:spLocks/>
            </p:cNvSpPr>
            <p:nvPr/>
          </p:nvSpPr>
          <p:spPr bwMode="gray">
            <a:xfrm>
              <a:off x="2801938" y="1371600"/>
              <a:ext cx="2513013" cy="898525"/>
            </a:xfrm>
            <a:custGeom>
              <a:avLst/>
              <a:gdLst>
                <a:gd name="T0" fmla="*/ 1134 w 1583"/>
                <a:gd name="T1" fmla="*/ 0 h 566"/>
                <a:gd name="T2" fmla="*/ 1134 w 1583"/>
                <a:gd name="T3" fmla="*/ 530 h 566"/>
                <a:gd name="T4" fmla="*/ 916 w 1583"/>
                <a:gd name="T5" fmla="*/ 0 h 566"/>
                <a:gd name="T6" fmla="*/ 753 w 1583"/>
                <a:gd name="T7" fmla="*/ 0 h 566"/>
                <a:gd name="T8" fmla="*/ 535 w 1583"/>
                <a:gd name="T9" fmla="*/ 528 h 566"/>
                <a:gd name="T10" fmla="*/ 535 w 1583"/>
                <a:gd name="T11" fmla="*/ 0 h 566"/>
                <a:gd name="T12" fmla="*/ 374 w 1583"/>
                <a:gd name="T13" fmla="*/ 0 h 566"/>
                <a:gd name="T14" fmla="*/ 374 w 1583"/>
                <a:gd name="T15" fmla="*/ 207 h 566"/>
                <a:gd name="T16" fmla="*/ 161 w 1583"/>
                <a:gd name="T17" fmla="*/ 207 h 566"/>
                <a:gd name="T18" fmla="*/ 161 w 1583"/>
                <a:gd name="T19" fmla="*/ 0 h 566"/>
                <a:gd name="T20" fmla="*/ 0 w 1583"/>
                <a:gd name="T21" fmla="*/ 0 h 566"/>
                <a:gd name="T22" fmla="*/ 0 w 1583"/>
                <a:gd name="T23" fmla="*/ 566 h 566"/>
                <a:gd name="T24" fmla="*/ 161 w 1583"/>
                <a:gd name="T25" fmla="*/ 566 h 566"/>
                <a:gd name="T26" fmla="*/ 161 w 1583"/>
                <a:gd name="T27" fmla="*/ 333 h 566"/>
                <a:gd name="T28" fmla="*/ 374 w 1583"/>
                <a:gd name="T29" fmla="*/ 333 h 566"/>
                <a:gd name="T30" fmla="*/ 374 w 1583"/>
                <a:gd name="T31" fmla="*/ 566 h 566"/>
                <a:gd name="T32" fmla="*/ 521 w 1583"/>
                <a:gd name="T33" fmla="*/ 566 h 566"/>
                <a:gd name="T34" fmla="*/ 535 w 1583"/>
                <a:gd name="T35" fmla="*/ 566 h 566"/>
                <a:gd name="T36" fmla="*/ 686 w 1583"/>
                <a:gd name="T37" fmla="*/ 566 h 566"/>
                <a:gd name="T38" fmla="*/ 724 w 1583"/>
                <a:gd name="T39" fmla="*/ 463 h 566"/>
                <a:gd name="T40" fmla="*/ 833 w 1583"/>
                <a:gd name="T41" fmla="*/ 157 h 566"/>
                <a:gd name="T42" fmla="*/ 836 w 1583"/>
                <a:gd name="T43" fmla="*/ 157 h 566"/>
                <a:gd name="T44" fmla="*/ 937 w 1583"/>
                <a:gd name="T45" fmla="*/ 423 h 566"/>
                <a:gd name="T46" fmla="*/ 698 w 1583"/>
                <a:gd name="T47" fmla="*/ 566 h 566"/>
                <a:gd name="T48" fmla="*/ 980 w 1583"/>
                <a:gd name="T49" fmla="*/ 566 h 566"/>
                <a:gd name="T50" fmla="*/ 1134 w 1583"/>
                <a:gd name="T51" fmla="*/ 566 h 566"/>
                <a:gd name="T52" fmla="*/ 1148 w 1583"/>
                <a:gd name="T53" fmla="*/ 566 h 566"/>
                <a:gd name="T54" fmla="*/ 1583 w 1583"/>
                <a:gd name="T55" fmla="*/ 566 h 566"/>
                <a:gd name="T56" fmla="*/ 1583 w 1583"/>
                <a:gd name="T57" fmla="*/ 437 h 566"/>
                <a:gd name="T58" fmla="*/ 1294 w 1583"/>
                <a:gd name="T59" fmla="*/ 437 h 566"/>
                <a:gd name="T60" fmla="*/ 1294 w 1583"/>
                <a:gd name="T61" fmla="*/ 0 h 566"/>
                <a:gd name="T62" fmla="*/ 1134 w 1583"/>
                <a:gd name="T63"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3" h="566">
                  <a:moveTo>
                    <a:pt x="1134" y="0"/>
                  </a:moveTo>
                  <a:lnTo>
                    <a:pt x="1134" y="530"/>
                  </a:lnTo>
                  <a:lnTo>
                    <a:pt x="916" y="0"/>
                  </a:lnTo>
                  <a:lnTo>
                    <a:pt x="753" y="0"/>
                  </a:lnTo>
                  <a:lnTo>
                    <a:pt x="535" y="528"/>
                  </a:lnTo>
                  <a:lnTo>
                    <a:pt x="535" y="0"/>
                  </a:lnTo>
                  <a:lnTo>
                    <a:pt x="374" y="0"/>
                  </a:lnTo>
                  <a:lnTo>
                    <a:pt x="374" y="207"/>
                  </a:lnTo>
                  <a:lnTo>
                    <a:pt x="161" y="207"/>
                  </a:lnTo>
                  <a:lnTo>
                    <a:pt x="161" y="0"/>
                  </a:lnTo>
                  <a:lnTo>
                    <a:pt x="0" y="0"/>
                  </a:lnTo>
                  <a:lnTo>
                    <a:pt x="0" y="566"/>
                  </a:lnTo>
                  <a:lnTo>
                    <a:pt x="161" y="566"/>
                  </a:lnTo>
                  <a:lnTo>
                    <a:pt x="161" y="333"/>
                  </a:lnTo>
                  <a:lnTo>
                    <a:pt x="374" y="333"/>
                  </a:lnTo>
                  <a:lnTo>
                    <a:pt x="374" y="566"/>
                  </a:lnTo>
                  <a:lnTo>
                    <a:pt x="521" y="566"/>
                  </a:lnTo>
                  <a:lnTo>
                    <a:pt x="535" y="566"/>
                  </a:lnTo>
                  <a:lnTo>
                    <a:pt x="686" y="566"/>
                  </a:lnTo>
                  <a:lnTo>
                    <a:pt x="724" y="463"/>
                  </a:lnTo>
                  <a:lnTo>
                    <a:pt x="833" y="157"/>
                  </a:lnTo>
                  <a:lnTo>
                    <a:pt x="836" y="157"/>
                  </a:lnTo>
                  <a:lnTo>
                    <a:pt x="937" y="423"/>
                  </a:lnTo>
                  <a:lnTo>
                    <a:pt x="698" y="566"/>
                  </a:lnTo>
                  <a:lnTo>
                    <a:pt x="980" y="566"/>
                  </a:lnTo>
                  <a:lnTo>
                    <a:pt x="1134" y="566"/>
                  </a:lnTo>
                  <a:lnTo>
                    <a:pt x="1148" y="566"/>
                  </a:lnTo>
                  <a:lnTo>
                    <a:pt x="1583" y="566"/>
                  </a:lnTo>
                  <a:lnTo>
                    <a:pt x="1583" y="437"/>
                  </a:lnTo>
                  <a:lnTo>
                    <a:pt x="1294" y="437"/>
                  </a:lnTo>
                  <a:lnTo>
                    <a:pt x="1294" y="0"/>
                  </a:lnTo>
                  <a:lnTo>
                    <a:pt x="1134" y="0"/>
                  </a:lnTo>
                  <a:close/>
                </a:path>
              </a:pathLst>
            </a:custGeom>
            <a:solidFill>
              <a:srgbClr val="34B5D0"/>
            </a:solidFill>
            <a:ln>
              <a:noFill/>
            </a:ln>
          </p:spPr>
          <p:txBody>
            <a:bodyPr vert="horz" wrap="square" lIns="91440" tIns="45720" rIns="91440" bIns="45720" numCol="1" anchor="t" anchorCtr="0" compatLnSpc="1">
              <a:prstTxWarp prst="textNoShape">
                <a:avLst/>
              </a:prstTxWarp>
            </a:bodyPr>
            <a:lstStyle/>
            <a:p>
              <a:endParaRPr dirty="0"/>
            </a:p>
          </p:txBody>
        </p:sp>
        <p:sp>
          <p:nvSpPr>
            <p:cNvPr id="24" name="Freeform 6">
              <a:extLst>
                <a:ext uri="{FF2B5EF4-FFF2-40B4-BE49-F238E27FC236}">
                  <a16:creationId xmlns:a16="http://schemas.microsoft.com/office/drawing/2014/main" id="{38860C9F-86B9-16D8-7DF3-9EB6393E4DCD}"/>
                </a:ext>
              </a:extLst>
            </p:cNvPr>
            <p:cNvSpPr>
              <a:spLocks/>
            </p:cNvSpPr>
            <p:nvPr/>
          </p:nvSpPr>
          <p:spPr bwMode="gray">
            <a:xfrm>
              <a:off x="5359401" y="1371600"/>
              <a:ext cx="1728788" cy="898525"/>
            </a:xfrm>
            <a:custGeom>
              <a:avLst/>
              <a:gdLst>
                <a:gd name="T0" fmla="*/ 907 w 1089"/>
                <a:gd name="T1" fmla="*/ 0 h 566"/>
                <a:gd name="T2" fmla="*/ 784 w 1089"/>
                <a:gd name="T3" fmla="*/ 231 h 566"/>
                <a:gd name="T4" fmla="*/ 661 w 1089"/>
                <a:gd name="T5" fmla="*/ 0 h 566"/>
                <a:gd name="T6" fmla="*/ 0 w 1089"/>
                <a:gd name="T7" fmla="*/ 0 h 566"/>
                <a:gd name="T8" fmla="*/ 0 w 1089"/>
                <a:gd name="T9" fmla="*/ 566 h 566"/>
                <a:gd name="T10" fmla="*/ 502 w 1089"/>
                <a:gd name="T11" fmla="*/ 566 h 566"/>
                <a:gd name="T12" fmla="*/ 502 w 1089"/>
                <a:gd name="T13" fmla="*/ 437 h 566"/>
                <a:gd name="T14" fmla="*/ 161 w 1089"/>
                <a:gd name="T15" fmla="*/ 437 h 566"/>
                <a:gd name="T16" fmla="*/ 161 w 1089"/>
                <a:gd name="T17" fmla="*/ 330 h 566"/>
                <a:gd name="T18" fmla="*/ 464 w 1089"/>
                <a:gd name="T19" fmla="*/ 330 h 566"/>
                <a:gd name="T20" fmla="*/ 464 w 1089"/>
                <a:gd name="T21" fmla="*/ 216 h 566"/>
                <a:gd name="T22" fmla="*/ 161 w 1089"/>
                <a:gd name="T23" fmla="*/ 216 h 566"/>
                <a:gd name="T24" fmla="*/ 161 w 1089"/>
                <a:gd name="T25" fmla="*/ 119 h 566"/>
                <a:gd name="T26" fmla="*/ 493 w 1089"/>
                <a:gd name="T27" fmla="*/ 119 h 566"/>
                <a:gd name="T28" fmla="*/ 493 w 1089"/>
                <a:gd name="T29" fmla="*/ 24 h 566"/>
                <a:gd name="T30" fmla="*/ 703 w 1089"/>
                <a:gd name="T31" fmla="*/ 354 h 566"/>
                <a:gd name="T32" fmla="*/ 703 w 1089"/>
                <a:gd name="T33" fmla="*/ 566 h 566"/>
                <a:gd name="T34" fmla="*/ 864 w 1089"/>
                <a:gd name="T35" fmla="*/ 566 h 566"/>
                <a:gd name="T36" fmla="*/ 864 w 1089"/>
                <a:gd name="T37" fmla="*/ 354 h 566"/>
                <a:gd name="T38" fmla="*/ 1089 w 1089"/>
                <a:gd name="T39" fmla="*/ 0 h 566"/>
                <a:gd name="T40" fmla="*/ 907 w 1089"/>
                <a:gd name="T41"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9" h="566">
                  <a:moveTo>
                    <a:pt x="907" y="0"/>
                  </a:moveTo>
                  <a:lnTo>
                    <a:pt x="784" y="231"/>
                  </a:lnTo>
                  <a:lnTo>
                    <a:pt x="661" y="0"/>
                  </a:lnTo>
                  <a:lnTo>
                    <a:pt x="0" y="0"/>
                  </a:lnTo>
                  <a:lnTo>
                    <a:pt x="0" y="566"/>
                  </a:lnTo>
                  <a:lnTo>
                    <a:pt x="502" y="566"/>
                  </a:lnTo>
                  <a:lnTo>
                    <a:pt x="502" y="437"/>
                  </a:lnTo>
                  <a:lnTo>
                    <a:pt x="161" y="437"/>
                  </a:lnTo>
                  <a:lnTo>
                    <a:pt x="161" y="330"/>
                  </a:lnTo>
                  <a:lnTo>
                    <a:pt x="464" y="330"/>
                  </a:lnTo>
                  <a:lnTo>
                    <a:pt x="464" y="216"/>
                  </a:lnTo>
                  <a:lnTo>
                    <a:pt x="161" y="216"/>
                  </a:lnTo>
                  <a:lnTo>
                    <a:pt x="161" y="119"/>
                  </a:lnTo>
                  <a:lnTo>
                    <a:pt x="493" y="119"/>
                  </a:lnTo>
                  <a:lnTo>
                    <a:pt x="493" y="24"/>
                  </a:lnTo>
                  <a:lnTo>
                    <a:pt x="703" y="354"/>
                  </a:lnTo>
                  <a:lnTo>
                    <a:pt x="703" y="566"/>
                  </a:lnTo>
                  <a:lnTo>
                    <a:pt x="864" y="566"/>
                  </a:lnTo>
                  <a:lnTo>
                    <a:pt x="864" y="354"/>
                  </a:lnTo>
                  <a:lnTo>
                    <a:pt x="1089" y="0"/>
                  </a:lnTo>
                  <a:lnTo>
                    <a:pt x="907" y="0"/>
                  </a:lnTo>
                  <a:close/>
                </a:path>
              </a:pathLst>
            </a:custGeom>
            <a:solidFill>
              <a:srgbClr val="34B5D0"/>
            </a:solidFill>
            <a:ln>
              <a:noFill/>
            </a:ln>
          </p:spPr>
          <p:txBody>
            <a:bodyPr vert="horz" wrap="square" lIns="91440" tIns="45720" rIns="91440" bIns="45720" numCol="1" anchor="t" anchorCtr="0" compatLnSpc="1">
              <a:prstTxWarp prst="textNoShape">
                <a:avLst/>
              </a:prstTxWarp>
            </a:bodyPr>
            <a:lstStyle/>
            <a:p>
              <a:endParaRPr dirty="0"/>
            </a:p>
          </p:txBody>
        </p:sp>
        <p:sp>
          <p:nvSpPr>
            <p:cNvPr id="25" name="Freeform 7">
              <a:extLst>
                <a:ext uri="{FF2B5EF4-FFF2-40B4-BE49-F238E27FC236}">
                  <a16:creationId xmlns:a16="http://schemas.microsoft.com/office/drawing/2014/main" id="{D87BD57B-D7F0-8CEA-251D-AFBC4C53BF0C}"/>
                </a:ext>
              </a:extLst>
            </p:cNvPr>
            <p:cNvSpPr>
              <a:spLocks/>
            </p:cNvSpPr>
            <p:nvPr/>
          </p:nvSpPr>
          <p:spPr bwMode="gray">
            <a:xfrm>
              <a:off x="3629026" y="2270125"/>
              <a:ext cx="1685925" cy="893763"/>
            </a:xfrm>
            <a:custGeom>
              <a:avLst/>
              <a:gdLst>
                <a:gd name="T0" fmla="*/ 773 w 1062"/>
                <a:gd name="T1" fmla="*/ 437 h 563"/>
                <a:gd name="T2" fmla="*/ 773 w 1062"/>
                <a:gd name="T3" fmla="*/ 0 h 563"/>
                <a:gd name="T4" fmla="*/ 613 w 1062"/>
                <a:gd name="T5" fmla="*/ 0 h 563"/>
                <a:gd name="T6" fmla="*/ 613 w 1062"/>
                <a:gd name="T7" fmla="*/ 530 h 563"/>
                <a:gd name="T8" fmla="*/ 395 w 1062"/>
                <a:gd name="T9" fmla="*/ 0 h 563"/>
                <a:gd name="T10" fmla="*/ 232 w 1062"/>
                <a:gd name="T11" fmla="*/ 0 h 563"/>
                <a:gd name="T12" fmla="*/ 0 w 1062"/>
                <a:gd name="T13" fmla="*/ 563 h 563"/>
                <a:gd name="T14" fmla="*/ 168 w 1062"/>
                <a:gd name="T15" fmla="*/ 563 h 563"/>
                <a:gd name="T16" fmla="*/ 449 w 1062"/>
                <a:gd name="T17" fmla="*/ 563 h 563"/>
                <a:gd name="T18" fmla="*/ 208 w 1062"/>
                <a:gd name="T19" fmla="*/ 420 h 563"/>
                <a:gd name="T20" fmla="*/ 312 w 1062"/>
                <a:gd name="T21" fmla="*/ 154 h 563"/>
                <a:gd name="T22" fmla="*/ 315 w 1062"/>
                <a:gd name="T23" fmla="*/ 154 h 563"/>
                <a:gd name="T24" fmla="*/ 421 w 1062"/>
                <a:gd name="T25" fmla="*/ 463 h 563"/>
                <a:gd name="T26" fmla="*/ 461 w 1062"/>
                <a:gd name="T27" fmla="*/ 563 h 563"/>
                <a:gd name="T28" fmla="*/ 613 w 1062"/>
                <a:gd name="T29" fmla="*/ 563 h 563"/>
                <a:gd name="T30" fmla="*/ 613 w 1062"/>
                <a:gd name="T31" fmla="*/ 563 h 563"/>
                <a:gd name="T32" fmla="*/ 1062 w 1062"/>
                <a:gd name="T33" fmla="*/ 563 h 563"/>
                <a:gd name="T34" fmla="*/ 1062 w 1062"/>
                <a:gd name="T35" fmla="*/ 437 h 563"/>
                <a:gd name="T36" fmla="*/ 773 w 1062"/>
                <a:gd name="T37" fmla="*/ 437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62" h="563">
                  <a:moveTo>
                    <a:pt x="773" y="437"/>
                  </a:moveTo>
                  <a:lnTo>
                    <a:pt x="773" y="0"/>
                  </a:lnTo>
                  <a:lnTo>
                    <a:pt x="613" y="0"/>
                  </a:lnTo>
                  <a:lnTo>
                    <a:pt x="613" y="530"/>
                  </a:lnTo>
                  <a:lnTo>
                    <a:pt x="395" y="0"/>
                  </a:lnTo>
                  <a:lnTo>
                    <a:pt x="232" y="0"/>
                  </a:lnTo>
                  <a:lnTo>
                    <a:pt x="0" y="563"/>
                  </a:lnTo>
                  <a:lnTo>
                    <a:pt x="168" y="563"/>
                  </a:lnTo>
                  <a:lnTo>
                    <a:pt x="449" y="563"/>
                  </a:lnTo>
                  <a:lnTo>
                    <a:pt x="208" y="420"/>
                  </a:lnTo>
                  <a:lnTo>
                    <a:pt x="312" y="154"/>
                  </a:lnTo>
                  <a:lnTo>
                    <a:pt x="315" y="154"/>
                  </a:lnTo>
                  <a:lnTo>
                    <a:pt x="421" y="463"/>
                  </a:lnTo>
                  <a:lnTo>
                    <a:pt x="461" y="563"/>
                  </a:lnTo>
                  <a:lnTo>
                    <a:pt x="613" y="563"/>
                  </a:lnTo>
                  <a:lnTo>
                    <a:pt x="613" y="563"/>
                  </a:lnTo>
                  <a:lnTo>
                    <a:pt x="1062" y="563"/>
                  </a:lnTo>
                  <a:lnTo>
                    <a:pt x="1062" y="437"/>
                  </a:lnTo>
                  <a:lnTo>
                    <a:pt x="773" y="437"/>
                  </a:lnTo>
                  <a:close/>
                </a:path>
              </a:pathLst>
            </a:custGeom>
            <a:solidFill>
              <a:srgbClr val="5A8E22"/>
            </a:solidFill>
            <a:ln>
              <a:noFill/>
            </a:ln>
          </p:spPr>
          <p:txBody>
            <a:bodyPr vert="horz" wrap="square" lIns="91440" tIns="45720" rIns="91440" bIns="45720" numCol="1" anchor="t" anchorCtr="0" compatLnSpc="1">
              <a:prstTxWarp prst="textNoShape">
                <a:avLst/>
              </a:prstTxWarp>
            </a:bodyPr>
            <a:lstStyle/>
            <a:p>
              <a:endParaRPr dirty="0"/>
            </a:p>
          </p:txBody>
        </p:sp>
        <p:sp>
          <p:nvSpPr>
            <p:cNvPr id="26" name="Freeform 8">
              <a:extLst>
                <a:ext uri="{FF2B5EF4-FFF2-40B4-BE49-F238E27FC236}">
                  <a16:creationId xmlns:a16="http://schemas.microsoft.com/office/drawing/2014/main" id="{24F5993F-BCD7-6CD7-529B-0F66FAB61597}"/>
                </a:ext>
              </a:extLst>
            </p:cNvPr>
            <p:cNvSpPr>
              <a:spLocks noEditPoints="1"/>
            </p:cNvSpPr>
            <p:nvPr/>
          </p:nvSpPr>
          <p:spPr bwMode="gray">
            <a:xfrm>
              <a:off x="5359401" y="2270125"/>
              <a:ext cx="901700" cy="893763"/>
            </a:xfrm>
            <a:custGeom>
              <a:avLst/>
              <a:gdLst>
                <a:gd name="T0" fmla="*/ 0 w 240"/>
                <a:gd name="T1" fmla="*/ 0 h 237"/>
                <a:gd name="T2" fmla="*/ 112 w 240"/>
                <a:gd name="T3" fmla="*/ 0 h 237"/>
                <a:gd name="T4" fmla="*/ 240 w 240"/>
                <a:gd name="T5" fmla="*/ 117 h 237"/>
                <a:gd name="T6" fmla="*/ 112 w 240"/>
                <a:gd name="T7" fmla="*/ 237 h 237"/>
                <a:gd name="T8" fmla="*/ 0 w 240"/>
                <a:gd name="T9" fmla="*/ 237 h 237"/>
                <a:gd name="T10" fmla="*/ 0 w 240"/>
                <a:gd name="T11" fmla="*/ 0 h 237"/>
                <a:gd name="T12" fmla="*/ 68 w 240"/>
                <a:gd name="T13" fmla="*/ 184 h 237"/>
                <a:gd name="T14" fmla="*/ 100 w 240"/>
                <a:gd name="T15" fmla="*/ 184 h 237"/>
                <a:gd name="T16" fmla="*/ 172 w 240"/>
                <a:gd name="T17" fmla="*/ 117 h 237"/>
                <a:gd name="T18" fmla="*/ 100 w 240"/>
                <a:gd name="T19" fmla="*/ 53 h 237"/>
                <a:gd name="T20" fmla="*/ 68 w 240"/>
                <a:gd name="T21" fmla="*/ 53 h 237"/>
                <a:gd name="T22" fmla="*/ 68 w 240"/>
                <a:gd name="T23" fmla="*/ 18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0" y="0"/>
                  </a:moveTo>
                  <a:cubicBezTo>
                    <a:pt x="112" y="0"/>
                    <a:pt x="112" y="0"/>
                    <a:pt x="112" y="0"/>
                  </a:cubicBezTo>
                  <a:cubicBezTo>
                    <a:pt x="192" y="0"/>
                    <a:pt x="240" y="44"/>
                    <a:pt x="240" y="117"/>
                  </a:cubicBezTo>
                  <a:cubicBezTo>
                    <a:pt x="240" y="195"/>
                    <a:pt x="191" y="237"/>
                    <a:pt x="112" y="237"/>
                  </a:cubicBezTo>
                  <a:cubicBezTo>
                    <a:pt x="0" y="237"/>
                    <a:pt x="0" y="237"/>
                    <a:pt x="0" y="237"/>
                  </a:cubicBezTo>
                  <a:lnTo>
                    <a:pt x="0" y="0"/>
                  </a:lnTo>
                  <a:close/>
                  <a:moveTo>
                    <a:pt x="68" y="184"/>
                  </a:moveTo>
                  <a:cubicBezTo>
                    <a:pt x="100" y="184"/>
                    <a:pt x="100" y="184"/>
                    <a:pt x="100" y="184"/>
                  </a:cubicBezTo>
                  <a:cubicBezTo>
                    <a:pt x="151" y="183"/>
                    <a:pt x="172" y="165"/>
                    <a:pt x="172" y="117"/>
                  </a:cubicBezTo>
                  <a:cubicBezTo>
                    <a:pt x="172" y="74"/>
                    <a:pt x="146" y="53"/>
                    <a:pt x="100" y="53"/>
                  </a:cubicBezTo>
                  <a:cubicBezTo>
                    <a:pt x="68" y="53"/>
                    <a:pt x="68" y="53"/>
                    <a:pt x="68" y="53"/>
                  </a:cubicBezTo>
                  <a:lnTo>
                    <a:pt x="68" y="184"/>
                  </a:lnTo>
                  <a:close/>
                </a:path>
              </a:pathLst>
            </a:custGeom>
            <a:solidFill>
              <a:srgbClr val="5A8E22"/>
            </a:solidFill>
            <a:ln>
              <a:noFill/>
            </a:ln>
          </p:spPr>
          <p:txBody>
            <a:bodyPr vert="horz" wrap="square" lIns="91440" tIns="45720" rIns="91440" bIns="45720" numCol="1" anchor="t" anchorCtr="0" compatLnSpc="1">
              <a:prstTxWarp prst="textNoShape">
                <a:avLst/>
              </a:prstTxWarp>
            </a:bodyPr>
            <a:lstStyle/>
            <a:p>
              <a:endParaRPr dirty="0"/>
            </a:p>
          </p:txBody>
        </p:sp>
        <p:sp>
          <p:nvSpPr>
            <p:cNvPr id="27" name="Freeform 9">
              <a:extLst>
                <a:ext uri="{FF2B5EF4-FFF2-40B4-BE49-F238E27FC236}">
                  <a16:creationId xmlns:a16="http://schemas.microsoft.com/office/drawing/2014/main" id="{D165B423-7A50-9F37-668D-F2B523121B7D}"/>
                </a:ext>
              </a:extLst>
            </p:cNvPr>
            <p:cNvSpPr>
              <a:spLocks noEditPoints="1"/>
            </p:cNvSpPr>
            <p:nvPr/>
          </p:nvSpPr>
          <p:spPr bwMode="gray">
            <a:xfrm>
              <a:off x="6310313" y="2270125"/>
              <a:ext cx="874713" cy="893763"/>
            </a:xfrm>
            <a:custGeom>
              <a:avLst/>
              <a:gdLst>
                <a:gd name="T0" fmla="*/ 0 w 233"/>
                <a:gd name="T1" fmla="*/ 0 h 237"/>
                <a:gd name="T2" fmla="*/ 134 w 233"/>
                <a:gd name="T3" fmla="*/ 0 h 237"/>
                <a:gd name="T4" fmla="*/ 225 w 233"/>
                <a:gd name="T5" fmla="*/ 66 h 237"/>
                <a:gd name="T6" fmla="*/ 184 w 233"/>
                <a:gd name="T7" fmla="*/ 126 h 237"/>
                <a:gd name="T8" fmla="*/ 184 w 233"/>
                <a:gd name="T9" fmla="*/ 127 h 237"/>
                <a:gd name="T10" fmla="*/ 222 w 233"/>
                <a:gd name="T11" fmla="*/ 184 h 237"/>
                <a:gd name="T12" fmla="*/ 233 w 233"/>
                <a:gd name="T13" fmla="*/ 237 h 237"/>
                <a:gd name="T14" fmla="*/ 166 w 233"/>
                <a:gd name="T15" fmla="*/ 237 h 237"/>
                <a:gd name="T16" fmla="*/ 158 w 233"/>
                <a:gd name="T17" fmla="*/ 199 h 237"/>
                <a:gd name="T18" fmla="*/ 120 w 233"/>
                <a:gd name="T19" fmla="*/ 151 h 237"/>
                <a:gd name="T20" fmla="*/ 68 w 233"/>
                <a:gd name="T21" fmla="*/ 151 h 237"/>
                <a:gd name="T22" fmla="*/ 68 w 233"/>
                <a:gd name="T23" fmla="*/ 237 h 237"/>
                <a:gd name="T24" fmla="*/ 0 w 233"/>
                <a:gd name="T25" fmla="*/ 237 h 237"/>
                <a:gd name="T26" fmla="*/ 0 w 233"/>
                <a:gd name="T27" fmla="*/ 0 h 237"/>
                <a:gd name="T28" fmla="*/ 68 w 233"/>
                <a:gd name="T29" fmla="*/ 103 h 237"/>
                <a:gd name="T30" fmla="*/ 125 w 233"/>
                <a:gd name="T31" fmla="*/ 103 h 237"/>
                <a:gd name="T32" fmla="*/ 157 w 233"/>
                <a:gd name="T33" fmla="*/ 75 h 237"/>
                <a:gd name="T34" fmla="*/ 123 w 233"/>
                <a:gd name="T35" fmla="*/ 49 h 237"/>
                <a:gd name="T36" fmla="*/ 68 w 233"/>
                <a:gd name="T37" fmla="*/ 49 h 237"/>
                <a:gd name="T38" fmla="*/ 68 w 233"/>
                <a:gd name="T39" fmla="*/ 10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237">
                  <a:moveTo>
                    <a:pt x="0" y="0"/>
                  </a:moveTo>
                  <a:cubicBezTo>
                    <a:pt x="134" y="0"/>
                    <a:pt x="134" y="0"/>
                    <a:pt x="134" y="0"/>
                  </a:cubicBezTo>
                  <a:cubicBezTo>
                    <a:pt x="180" y="0"/>
                    <a:pt x="225" y="19"/>
                    <a:pt x="225" y="66"/>
                  </a:cubicBezTo>
                  <a:cubicBezTo>
                    <a:pt x="225" y="92"/>
                    <a:pt x="211" y="116"/>
                    <a:pt x="184" y="126"/>
                  </a:cubicBezTo>
                  <a:cubicBezTo>
                    <a:pt x="184" y="127"/>
                    <a:pt x="184" y="127"/>
                    <a:pt x="184" y="127"/>
                  </a:cubicBezTo>
                  <a:cubicBezTo>
                    <a:pt x="212" y="133"/>
                    <a:pt x="220" y="161"/>
                    <a:pt x="222" y="184"/>
                  </a:cubicBezTo>
                  <a:cubicBezTo>
                    <a:pt x="223" y="194"/>
                    <a:pt x="224" y="228"/>
                    <a:pt x="233" y="237"/>
                  </a:cubicBezTo>
                  <a:cubicBezTo>
                    <a:pt x="166" y="237"/>
                    <a:pt x="166" y="237"/>
                    <a:pt x="166" y="237"/>
                  </a:cubicBezTo>
                  <a:cubicBezTo>
                    <a:pt x="160" y="229"/>
                    <a:pt x="159" y="206"/>
                    <a:pt x="158" y="199"/>
                  </a:cubicBezTo>
                  <a:cubicBezTo>
                    <a:pt x="156" y="175"/>
                    <a:pt x="152" y="151"/>
                    <a:pt x="120" y="151"/>
                  </a:cubicBezTo>
                  <a:cubicBezTo>
                    <a:pt x="68" y="151"/>
                    <a:pt x="68" y="151"/>
                    <a:pt x="68" y="151"/>
                  </a:cubicBezTo>
                  <a:cubicBezTo>
                    <a:pt x="68" y="237"/>
                    <a:pt x="68" y="237"/>
                    <a:pt x="68" y="237"/>
                  </a:cubicBezTo>
                  <a:cubicBezTo>
                    <a:pt x="0" y="237"/>
                    <a:pt x="0" y="237"/>
                    <a:pt x="0" y="237"/>
                  </a:cubicBezTo>
                  <a:lnTo>
                    <a:pt x="0" y="0"/>
                  </a:lnTo>
                  <a:close/>
                  <a:moveTo>
                    <a:pt x="68" y="103"/>
                  </a:moveTo>
                  <a:cubicBezTo>
                    <a:pt x="125" y="103"/>
                    <a:pt x="125" y="103"/>
                    <a:pt x="125" y="103"/>
                  </a:cubicBezTo>
                  <a:cubicBezTo>
                    <a:pt x="146" y="103"/>
                    <a:pt x="157" y="93"/>
                    <a:pt x="157" y="75"/>
                  </a:cubicBezTo>
                  <a:cubicBezTo>
                    <a:pt x="157" y="57"/>
                    <a:pt x="142" y="49"/>
                    <a:pt x="123" y="49"/>
                  </a:cubicBezTo>
                  <a:cubicBezTo>
                    <a:pt x="68" y="49"/>
                    <a:pt x="68" y="49"/>
                    <a:pt x="68" y="49"/>
                  </a:cubicBezTo>
                  <a:lnTo>
                    <a:pt x="68" y="103"/>
                  </a:lnTo>
                  <a:close/>
                </a:path>
              </a:pathLst>
            </a:custGeom>
            <a:solidFill>
              <a:srgbClr val="5A8E22"/>
            </a:solidFill>
            <a:ln>
              <a:noFill/>
            </a:ln>
          </p:spPr>
          <p:txBody>
            <a:bodyPr vert="horz" wrap="square" lIns="91440" tIns="45720" rIns="91440" bIns="45720" numCol="1" anchor="t" anchorCtr="0" compatLnSpc="1">
              <a:prstTxWarp prst="textNoShape">
                <a:avLst/>
              </a:prstTxWarp>
            </a:bodyPr>
            <a:lstStyle/>
            <a:p>
              <a:endParaRPr dirty="0"/>
            </a:p>
          </p:txBody>
        </p:sp>
        <p:sp>
          <p:nvSpPr>
            <p:cNvPr id="28" name="Rectangle 10">
              <a:extLst>
                <a:ext uri="{FF2B5EF4-FFF2-40B4-BE49-F238E27FC236}">
                  <a16:creationId xmlns:a16="http://schemas.microsoft.com/office/drawing/2014/main" id="{AD371D1F-D0CD-1A1E-8641-11F338CE404A}"/>
                </a:ext>
              </a:extLst>
            </p:cNvPr>
            <p:cNvSpPr>
              <a:spLocks noChangeArrowheads="1"/>
            </p:cNvSpPr>
            <p:nvPr/>
          </p:nvSpPr>
          <p:spPr bwMode="gray">
            <a:xfrm>
              <a:off x="7231063" y="2270125"/>
              <a:ext cx="254000" cy="893763"/>
            </a:xfrm>
            <a:prstGeom prst="rect">
              <a:avLst/>
            </a:prstGeom>
            <a:solidFill>
              <a:srgbClr val="5A8E22"/>
            </a:solidFill>
            <a:ln>
              <a:noFill/>
            </a:ln>
          </p:spPr>
          <p:txBody>
            <a:bodyPr vert="horz" wrap="square" lIns="91440" tIns="45720" rIns="91440" bIns="45720" numCol="1" anchor="t" anchorCtr="0" compatLnSpc="1">
              <a:prstTxWarp prst="textNoShape">
                <a:avLst/>
              </a:prstTxWarp>
            </a:bodyPr>
            <a:lstStyle/>
            <a:p>
              <a:endParaRPr dirty="0"/>
            </a:p>
          </p:txBody>
        </p:sp>
        <p:sp>
          <p:nvSpPr>
            <p:cNvPr id="29" name="Freeform 11">
              <a:extLst>
                <a:ext uri="{FF2B5EF4-FFF2-40B4-BE49-F238E27FC236}">
                  <a16:creationId xmlns:a16="http://schemas.microsoft.com/office/drawing/2014/main" id="{37BC5DEB-22E4-2846-2EFE-269ED2ED2EF2}"/>
                </a:ext>
              </a:extLst>
            </p:cNvPr>
            <p:cNvSpPr>
              <a:spLocks/>
            </p:cNvSpPr>
            <p:nvPr/>
          </p:nvSpPr>
          <p:spPr bwMode="gray">
            <a:xfrm>
              <a:off x="7542213" y="2270125"/>
              <a:ext cx="938213" cy="931863"/>
            </a:xfrm>
            <a:custGeom>
              <a:avLst/>
              <a:gdLst>
                <a:gd name="T0" fmla="*/ 181 w 250"/>
                <a:gd name="T1" fmla="*/ 89 h 247"/>
                <a:gd name="T2" fmla="*/ 129 w 250"/>
                <a:gd name="T3" fmla="*/ 53 h 247"/>
                <a:gd name="T4" fmla="*/ 68 w 250"/>
                <a:gd name="T5" fmla="*/ 123 h 247"/>
                <a:gd name="T6" fmla="*/ 129 w 250"/>
                <a:gd name="T7" fmla="*/ 194 h 247"/>
                <a:gd name="T8" fmla="*/ 181 w 250"/>
                <a:gd name="T9" fmla="*/ 150 h 247"/>
                <a:gd name="T10" fmla="*/ 250 w 250"/>
                <a:gd name="T11" fmla="*/ 150 h 247"/>
                <a:gd name="T12" fmla="*/ 130 w 250"/>
                <a:gd name="T13" fmla="*/ 247 h 247"/>
                <a:gd name="T14" fmla="*/ 0 w 250"/>
                <a:gd name="T15" fmla="*/ 123 h 247"/>
                <a:gd name="T16" fmla="*/ 130 w 250"/>
                <a:gd name="T17" fmla="*/ 0 h 247"/>
                <a:gd name="T18" fmla="*/ 250 w 250"/>
                <a:gd name="T19" fmla="*/ 89 h 247"/>
                <a:gd name="T20" fmla="*/ 181 w 250"/>
                <a:gd name="T21" fmla="*/ 8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247">
                  <a:moveTo>
                    <a:pt x="181" y="89"/>
                  </a:moveTo>
                  <a:cubicBezTo>
                    <a:pt x="178" y="65"/>
                    <a:pt x="157" y="53"/>
                    <a:pt x="129" y="53"/>
                  </a:cubicBezTo>
                  <a:cubicBezTo>
                    <a:pt x="85" y="53"/>
                    <a:pt x="68" y="88"/>
                    <a:pt x="68" y="123"/>
                  </a:cubicBezTo>
                  <a:cubicBezTo>
                    <a:pt x="68" y="159"/>
                    <a:pt x="85" y="194"/>
                    <a:pt x="129" y="194"/>
                  </a:cubicBezTo>
                  <a:cubicBezTo>
                    <a:pt x="161" y="194"/>
                    <a:pt x="179" y="177"/>
                    <a:pt x="181" y="150"/>
                  </a:cubicBezTo>
                  <a:cubicBezTo>
                    <a:pt x="250" y="150"/>
                    <a:pt x="250" y="150"/>
                    <a:pt x="250" y="150"/>
                  </a:cubicBezTo>
                  <a:cubicBezTo>
                    <a:pt x="246" y="211"/>
                    <a:pt x="196" y="247"/>
                    <a:pt x="130" y="247"/>
                  </a:cubicBezTo>
                  <a:cubicBezTo>
                    <a:pt x="51" y="247"/>
                    <a:pt x="0" y="192"/>
                    <a:pt x="0" y="123"/>
                  </a:cubicBezTo>
                  <a:cubicBezTo>
                    <a:pt x="0" y="54"/>
                    <a:pt x="51" y="0"/>
                    <a:pt x="130" y="0"/>
                  </a:cubicBezTo>
                  <a:cubicBezTo>
                    <a:pt x="187" y="0"/>
                    <a:pt x="248" y="32"/>
                    <a:pt x="250" y="89"/>
                  </a:cubicBezTo>
                  <a:lnTo>
                    <a:pt x="181" y="89"/>
                  </a:lnTo>
                  <a:close/>
                </a:path>
              </a:pathLst>
            </a:custGeom>
            <a:solidFill>
              <a:srgbClr val="5A8E22"/>
            </a:solidFill>
            <a:ln>
              <a:noFill/>
            </a:ln>
          </p:spPr>
          <p:txBody>
            <a:bodyPr vert="horz" wrap="square" lIns="91440" tIns="45720" rIns="91440" bIns="45720" numCol="1" anchor="t" anchorCtr="0" compatLnSpc="1">
              <a:prstTxWarp prst="textNoShape">
                <a:avLst/>
              </a:prstTxWarp>
            </a:bodyPr>
            <a:lstStyle/>
            <a:p>
              <a:endParaRPr dirty="0"/>
            </a:p>
          </p:txBody>
        </p:sp>
        <p:sp>
          <p:nvSpPr>
            <p:cNvPr id="30" name="Freeform 12">
              <a:extLst>
                <a:ext uri="{FF2B5EF4-FFF2-40B4-BE49-F238E27FC236}">
                  <a16:creationId xmlns:a16="http://schemas.microsoft.com/office/drawing/2014/main" id="{06EE21E5-C8DC-4032-ED52-2EE9A94F4DCA}"/>
                </a:ext>
              </a:extLst>
            </p:cNvPr>
            <p:cNvSpPr>
              <a:spLocks/>
            </p:cNvSpPr>
            <p:nvPr/>
          </p:nvSpPr>
          <p:spPr bwMode="gray">
            <a:xfrm>
              <a:off x="8540751" y="2270125"/>
              <a:ext cx="849313" cy="893763"/>
            </a:xfrm>
            <a:custGeom>
              <a:avLst/>
              <a:gdLst>
                <a:gd name="T0" fmla="*/ 0 w 535"/>
                <a:gd name="T1" fmla="*/ 0 h 563"/>
                <a:gd name="T2" fmla="*/ 161 w 535"/>
                <a:gd name="T3" fmla="*/ 0 h 563"/>
                <a:gd name="T4" fmla="*/ 161 w 535"/>
                <a:gd name="T5" fmla="*/ 204 h 563"/>
                <a:gd name="T6" fmla="*/ 374 w 535"/>
                <a:gd name="T7" fmla="*/ 204 h 563"/>
                <a:gd name="T8" fmla="*/ 374 w 535"/>
                <a:gd name="T9" fmla="*/ 0 h 563"/>
                <a:gd name="T10" fmla="*/ 535 w 535"/>
                <a:gd name="T11" fmla="*/ 0 h 563"/>
                <a:gd name="T12" fmla="*/ 535 w 535"/>
                <a:gd name="T13" fmla="*/ 563 h 563"/>
                <a:gd name="T14" fmla="*/ 374 w 535"/>
                <a:gd name="T15" fmla="*/ 563 h 563"/>
                <a:gd name="T16" fmla="*/ 374 w 535"/>
                <a:gd name="T17" fmla="*/ 330 h 563"/>
                <a:gd name="T18" fmla="*/ 161 w 535"/>
                <a:gd name="T19" fmla="*/ 330 h 563"/>
                <a:gd name="T20" fmla="*/ 161 w 535"/>
                <a:gd name="T21" fmla="*/ 563 h 563"/>
                <a:gd name="T22" fmla="*/ 0 w 535"/>
                <a:gd name="T23" fmla="*/ 563 h 563"/>
                <a:gd name="T24" fmla="*/ 0 w 535"/>
                <a:gd name="T25" fmla="*/ 0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5" h="563">
                  <a:moveTo>
                    <a:pt x="0" y="0"/>
                  </a:moveTo>
                  <a:lnTo>
                    <a:pt x="161" y="0"/>
                  </a:lnTo>
                  <a:lnTo>
                    <a:pt x="161" y="204"/>
                  </a:lnTo>
                  <a:lnTo>
                    <a:pt x="374" y="204"/>
                  </a:lnTo>
                  <a:lnTo>
                    <a:pt x="374" y="0"/>
                  </a:lnTo>
                  <a:lnTo>
                    <a:pt x="535" y="0"/>
                  </a:lnTo>
                  <a:lnTo>
                    <a:pt x="535" y="563"/>
                  </a:lnTo>
                  <a:lnTo>
                    <a:pt x="374" y="563"/>
                  </a:lnTo>
                  <a:lnTo>
                    <a:pt x="374" y="330"/>
                  </a:lnTo>
                  <a:lnTo>
                    <a:pt x="161" y="330"/>
                  </a:lnTo>
                  <a:lnTo>
                    <a:pt x="161" y="563"/>
                  </a:lnTo>
                  <a:lnTo>
                    <a:pt x="0" y="563"/>
                  </a:lnTo>
                  <a:lnTo>
                    <a:pt x="0" y="0"/>
                  </a:lnTo>
                  <a:close/>
                </a:path>
              </a:pathLst>
            </a:custGeom>
            <a:solidFill>
              <a:srgbClr val="5A8E22"/>
            </a:solidFill>
            <a:ln>
              <a:noFill/>
            </a:ln>
          </p:spPr>
          <p:txBody>
            <a:bodyPr vert="horz" wrap="square" lIns="91440" tIns="45720" rIns="91440" bIns="45720" numCol="1" anchor="t" anchorCtr="0" compatLnSpc="1">
              <a:prstTxWarp prst="textNoShape">
                <a:avLst/>
              </a:prstTxWarp>
            </a:bodyPr>
            <a:lstStyle/>
            <a:p>
              <a:endParaRPr dirty="0"/>
            </a:p>
          </p:txBody>
        </p:sp>
      </p:grpSp>
      <p:sp>
        <p:nvSpPr>
          <p:cNvPr id="31" name="Freeform: Shape 30">
            <a:extLst>
              <a:ext uri="{FF2B5EF4-FFF2-40B4-BE49-F238E27FC236}">
                <a16:creationId xmlns:a16="http://schemas.microsoft.com/office/drawing/2014/main" id="{FFC1E301-EB5C-7493-1179-EB54FBAABCEE}"/>
              </a:ext>
            </a:extLst>
          </p:cNvPr>
          <p:cNvSpPr/>
          <p:nvPr userDrawn="1"/>
        </p:nvSpPr>
        <p:spPr>
          <a:xfrm>
            <a:off x="7237412" y="-10886"/>
            <a:ext cx="4951413" cy="6868886"/>
          </a:xfrm>
          <a:custGeom>
            <a:avLst/>
            <a:gdLst>
              <a:gd name="connsiteX0" fmla="*/ 3046412 w 4951413"/>
              <a:gd name="connsiteY0" fmla="*/ 0 h 6868886"/>
              <a:gd name="connsiteX1" fmla="*/ 3046412 w 4951413"/>
              <a:gd name="connsiteY1" fmla="*/ 10886 h 6868886"/>
              <a:gd name="connsiteX2" fmla="*/ 3933372 w 4951413"/>
              <a:gd name="connsiteY2" fmla="*/ 10886 h 6868886"/>
              <a:gd name="connsiteX3" fmla="*/ 3946299 w 4951413"/>
              <a:gd name="connsiteY3" fmla="*/ 10886 h 6868886"/>
              <a:gd name="connsiteX4" fmla="*/ 4951413 w 4951413"/>
              <a:gd name="connsiteY4" fmla="*/ 10886 h 6868886"/>
              <a:gd name="connsiteX5" fmla="*/ 4951413 w 4951413"/>
              <a:gd name="connsiteY5" fmla="*/ 6868886 h 6868886"/>
              <a:gd name="connsiteX6" fmla="*/ 3946299 w 4951413"/>
              <a:gd name="connsiteY6" fmla="*/ 6868886 h 6868886"/>
              <a:gd name="connsiteX7" fmla="*/ 3933372 w 4951413"/>
              <a:gd name="connsiteY7" fmla="*/ 6868886 h 6868886"/>
              <a:gd name="connsiteX8" fmla="*/ 3046412 w 4951413"/>
              <a:gd name="connsiteY8" fmla="*/ 6868886 h 6868886"/>
              <a:gd name="connsiteX9" fmla="*/ 3033486 w 4951413"/>
              <a:gd name="connsiteY9" fmla="*/ 6868886 h 6868886"/>
              <a:gd name="connsiteX10" fmla="*/ 0 w 4951413"/>
              <a:gd name="connsiteY10" fmla="*/ 6868886 h 6868886"/>
              <a:gd name="connsiteX11" fmla="*/ 3033486 w 4951413"/>
              <a:gd name="connsiteY11" fmla="*/ 29145 h 6868886"/>
              <a:gd name="connsiteX12" fmla="*/ 3033486 w 4951413"/>
              <a:gd name="connsiteY12" fmla="*/ 10886 h 6868886"/>
              <a:gd name="connsiteX13" fmla="*/ 3041584 w 4951413"/>
              <a:gd name="connsiteY13" fmla="*/ 10886 h 686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1413" h="6868886">
                <a:moveTo>
                  <a:pt x="3046412" y="0"/>
                </a:moveTo>
                <a:lnTo>
                  <a:pt x="3046412" y="10886"/>
                </a:lnTo>
                <a:lnTo>
                  <a:pt x="3933372" y="10886"/>
                </a:lnTo>
                <a:lnTo>
                  <a:pt x="3946299" y="10886"/>
                </a:lnTo>
                <a:lnTo>
                  <a:pt x="4951413" y="10886"/>
                </a:lnTo>
                <a:lnTo>
                  <a:pt x="4951413" y="6868886"/>
                </a:lnTo>
                <a:lnTo>
                  <a:pt x="3946299" y="6868886"/>
                </a:lnTo>
                <a:lnTo>
                  <a:pt x="3933372" y="6868886"/>
                </a:lnTo>
                <a:lnTo>
                  <a:pt x="3046412" y="6868886"/>
                </a:lnTo>
                <a:lnTo>
                  <a:pt x="3033486" y="6868886"/>
                </a:lnTo>
                <a:lnTo>
                  <a:pt x="0" y="6868886"/>
                </a:lnTo>
                <a:lnTo>
                  <a:pt x="3033486" y="29145"/>
                </a:lnTo>
                <a:lnTo>
                  <a:pt x="3033486" y="10886"/>
                </a:lnTo>
                <a:lnTo>
                  <a:pt x="3041584" y="10886"/>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DEDF2BD2-2AF1-7A7F-C53B-C57B55CBD947}"/>
              </a:ext>
            </a:extLst>
          </p:cNvPr>
          <p:cNvSpPr/>
          <p:nvPr userDrawn="1"/>
        </p:nvSpPr>
        <p:spPr>
          <a:xfrm>
            <a:off x="7770812" y="-10886"/>
            <a:ext cx="4418013" cy="6868886"/>
          </a:xfrm>
          <a:custGeom>
            <a:avLst/>
            <a:gdLst>
              <a:gd name="connsiteX0" fmla="*/ 3046412 w 4418013"/>
              <a:gd name="connsiteY0" fmla="*/ 0 h 6868886"/>
              <a:gd name="connsiteX1" fmla="*/ 3046412 w 4418013"/>
              <a:gd name="connsiteY1" fmla="*/ 10886 h 6868886"/>
              <a:gd name="connsiteX2" fmla="*/ 3048000 w 4418013"/>
              <a:gd name="connsiteY2" fmla="*/ 10886 h 6868886"/>
              <a:gd name="connsiteX3" fmla="*/ 3946299 w 4418013"/>
              <a:gd name="connsiteY3" fmla="*/ 10886 h 6868886"/>
              <a:gd name="connsiteX4" fmla="*/ 4418013 w 4418013"/>
              <a:gd name="connsiteY4" fmla="*/ 10886 h 6868886"/>
              <a:gd name="connsiteX5" fmla="*/ 4418013 w 4418013"/>
              <a:gd name="connsiteY5" fmla="*/ 6868886 h 6868886"/>
              <a:gd name="connsiteX6" fmla="*/ 3946299 w 4418013"/>
              <a:gd name="connsiteY6" fmla="*/ 6868886 h 6868886"/>
              <a:gd name="connsiteX7" fmla="*/ 3048000 w 4418013"/>
              <a:gd name="connsiteY7" fmla="*/ 6868886 h 6868886"/>
              <a:gd name="connsiteX8" fmla="*/ 3046412 w 4418013"/>
              <a:gd name="connsiteY8" fmla="*/ 6868886 h 6868886"/>
              <a:gd name="connsiteX9" fmla="*/ 3033486 w 4418013"/>
              <a:gd name="connsiteY9" fmla="*/ 6868886 h 6868886"/>
              <a:gd name="connsiteX10" fmla="*/ 0 w 4418013"/>
              <a:gd name="connsiteY10" fmla="*/ 6868886 h 6868886"/>
              <a:gd name="connsiteX11" fmla="*/ 3033486 w 4418013"/>
              <a:gd name="connsiteY11" fmla="*/ 29145 h 6868886"/>
              <a:gd name="connsiteX12" fmla="*/ 3033486 w 4418013"/>
              <a:gd name="connsiteY12" fmla="*/ 10886 h 6868886"/>
              <a:gd name="connsiteX13" fmla="*/ 3041584 w 4418013"/>
              <a:gd name="connsiteY13" fmla="*/ 10886 h 686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18013" h="6868886">
                <a:moveTo>
                  <a:pt x="3046412" y="0"/>
                </a:moveTo>
                <a:lnTo>
                  <a:pt x="3046412" y="10886"/>
                </a:lnTo>
                <a:lnTo>
                  <a:pt x="3048000" y="10886"/>
                </a:lnTo>
                <a:lnTo>
                  <a:pt x="3946299" y="10886"/>
                </a:lnTo>
                <a:lnTo>
                  <a:pt x="4418013" y="10886"/>
                </a:lnTo>
                <a:lnTo>
                  <a:pt x="4418013" y="6868886"/>
                </a:lnTo>
                <a:lnTo>
                  <a:pt x="3946299" y="6868886"/>
                </a:lnTo>
                <a:lnTo>
                  <a:pt x="3048000" y="6868886"/>
                </a:lnTo>
                <a:lnTo>
                  <a:pt x="3046412" y="6868886"/>
                </a:lnTo>
                <a:lnTo>
                  <a:pt x="3033486" y="6868886"/>
                </a:lnTo>
                <a:lnTo>
                  <a:pt x="0" y="6868886"/>
                </a:lnTo>
                <a:lnTo>
                  <a:pt x="3033486" y="29145"/>
                </a:lnTo>
                <a:lnTo>
                  <a:pt x="3033486" y="10886"/>
                </a:lnTo>
                <a:lnTo>
                  <a:pt x="3041584" y="10886"/>
                </a:lnTo>
                <a:close/>
              </a:path>
            </a:pathLst>
          </a:custGeom>
          <a:gradFill flip="none" rotWithShape="1">
            <a:gsLst>
              <a:gs pos="0">
                <a:schemeClr val="accent1">
                  <a:lumMod val="50000"/>
                </a:schemeClr>
              </a:gs>
              <a:gs pos="52000">
                <a:schemeClr val="accent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52F350B0-6158-A146-1888-8023F66BC09B}"/>
              </a:ext>
            </a:extLst>
          </p:cNvPr>
          <p:cNvGrpSpPr/>
          <p:nvPr userDrawn="1"/>
        </p:nvGrpSpPr>
        <p:grpSpPr>
          <a:xfrm>
            <a:off x="9527404" y="1984396"/>
            <a:ext cx="2731636" cy="4873603"/>
            <a:chOff x="9527404" y="1984396"/>
            <a:chExt cx="2731636" cy="4873603"/>
          </a:xfrm>
        </p:grpSpPr>
        <p:sp>
          <p:nvSpPr>
            <p:cNvPr id="34" name="Freeform: Shape 33">
              <a:extLst>
                <a:ext uri="{FF2B5EF4-FFF2-40B4-BE49-F238E27FC236}">
                  <a16:creationId xmlns:a16="http://schemas.microsoft.com/office/drawing/2014/main" id="{53453DB2-BBE4-6440-6D8F-6AAAF2AF3DF4}"/>
                </a:ext>
              </a:extLst>
            </p:cNvPr>
            <p:cNvSpPr/>
            <p:nvPr/>
          </p:nvSpPr>
          <p:spPr>
            <a:xfrm rot="16200000">
              <a:off x="11167529" y="3285371"/>
              <a:ext cx="781790" cy="1353959"/>
            </a:xfrm>
            <a:custGeom>
              <a:avLst/>
              <a:gdLst>
                <a:gd name="connsiteX0" fmla="*/ 0 w 781790"/>
                <a:gd name="connsiteY0" fmla="*/ 0 h 1353959"/>
                <a:gd name="connsiteX1" fmla="*/ 0 w 781790"/>
                <a:gd name="connsiteY1" fmla="*/ 902613 h 1353959"/>
                <a:gd name="connsiteX2" fmla="*/ 781791 w 781790"/>
                <a:gd name="connsiteY2" fmla="*/ 1353959 h 1353959"/>
                <a:gd name="connsiteX3" fmla="*/ 0 w 781790"/>
                <a:gd name="connsiteY3" fmla="*/ 0 h 1353959"/>
              </a:gdLst>
              <a:ahLst/>
              <a:cxnLst>
                <a:cxn ang="0">
                  <a:pos x="connsiteX0" y="connsiteY0"/>
                </a:cxn>
                <a:cxn ang="0">
                  <a:pos x="connsiteX1" y="connsiteY1"/>
                </a:cxn>
                <a:cxn ang="0">
                  <a:pos x="connsiteX2" y="connsiteY2"/>
                </a:cxn>
                <a:cxn ang="0">
                  <a:pos x="connsiteX3" y="connsiteY3"/>
                </a:cxn>
              </a:cxnLst>
              <a:rect l="l" t="t" r="r" b="b"/>
              <a:pathLst>
                <a:path w="781790" h="1353959">
                  <a:moveTo>
                    <a:pt x="0" y="0"/>
                  </a:moveTo>
                  <a:lnTo>
                    <a:pt x="0" y="902613"/>
                  </a:lnTo>
                  <a:lnTo>
                    <a:pt x="781791" y="1353959"/>
                  </a:lnTo>
                  <a:lnTo>
                    <a:pt x="0" y="0"/>
                  </a:lnTo>
                  <a:close/>
                </a:path>
              </a:pathLst>
            </a:custGeom>
            <a:noFill/>
            <a:ln w="7976" cap="flat">
              <a:solidFill>
                <a:schemeClr val="bg1">
                  <a:alpha val="51000"/>
                </a:schemeClr>
              </a:solidFill>
              <a:prstDash val="solid"/>
              <a:round/>
            </a:ln>
          </p:spPr>
          <p:txBody>
            <a:bodyPr rtlCol="0" anchor="ctr"/>
            <a:lstStyle/>
            <a:p>
              <a:endParaRPr lang="en-US" dirty="0"/>
            </a:p>
          </p:txBody>
        </p:sp>
        <p:sp>
          <p:nvSpPr>
            <p:cNvPr id="35" name="Freeform: Shape 34">
              <a:extLst>
                <a:ext uri="{FF2B5EF4-FFF2-40B4-BE49-F238E27FC236}">
                  <a16:creationId xmlns:a16="http://schemas.microsoft.com/office/drawing/2014/main" id="{E723075E-4D54-31A3-8A34-98FDF06D33C1}"/>
                </a:ext>
              </a:extLst>
            </p:cNvPr>
            <p:cNvSpPr/>
            <p:nvPr/>
          </p:nvSpPr>
          <p:spPr>
            <a:xfrm rot="16200000">
              <a:off x="11167569" y="4067122"/>
              <a:ext cx="781710" cy="1353959"/>
            </a:xfrm>
            <a:custGeom>
              <a:avLst/>
              <a:gdLst>
                <a:gd name="connsiteX0" fmla="*/ 781711 w 781710"/>
                <a:gd name="connsiteY0" fmla="*/ 0 h 1353959"/>
                <a:gd name="connsiteX1" fmla="*/ 781711 w 781710"/>
                <a:gd name="connsiteY1" fmla="*/ 902613 h 1353959"/>
                <a:gd name="connsiteX2" fmla="*/ 0 w 781710"/>
                <a:gd name="connsiteY2" fmla="*/ 1353959 h 1353959"/>
                <a:gd name="connsiteX3" fmla="*/ 781711 w 781710"/>
                <a:gd name="connsiteY3" fmla="*/ 0 h 1353959"/>
              </a:gdLst>
              <a:ahLst/>
              <a:cxnLst>
                <a:cxn ang="0">
                  <a:pos x="connsiteX0" y="connsiteY0"/>
                </a:cxn>
                <a:cxn ang="0">
                  <a:pos x="connsiteX1" y="connsiteY1"/>
                </a:cxn>
                <a:cxn ang="0">
                  <a:pos x="connsiteX2" y="connsiteY2"/>
                </a:cxn>
                <a:cxn ang="0">
                  <a:pos x="connsiteX3" y="connsiteY3"/>
                </a:cxn>
              </a:cxnLst>
              <a:rect l="l" t="t" r="r" b="b"/>
              <a:pathLst>
                <a:path w="781710" h="1353959">
                  <a:moveTo>
                    <a:pt x="781711" y="0"/>
                  </a:moveTo>
                  <a:lnTo>
                    <a:pt x="781711" y="902613"/>
                  </a:lnTo>
                  <a:lnTo>
                    <a:pt x="0" y="1353959"/>
                  </a:lnTo>
                  <a:lnTo>
                    <a:pt x="781711" y="0"/>
                  </a:lnTo>
                  <a:close/>
                </a:path>
              </a:pathLst>
            </a:custGeom>
            <a:noFill/>
            <a:ln w="7976" cap="flat">
              <a:solidFill>
                <a:schemeClr val="bg1">
                  <a:alpha val="51000"/>
                </a:schemeClr>
              </a:solidFill>
              <a:prstDash val="solid"/>
              <a:round/>
            </a:ln>
          </p:spPr>
          <p:txBody>
            <a:bodyPr rtlCol="0" anchor="ctr"/>
            <a:lstStyle/>
            <a:p>
              <a:endParaRPr lang="en-US" dirty="0"/>
            </a:p>
          </p:txBody>
        </p:sp>
        <p:sp>
          <p:nvSpPr>
            <p:cNvPr id="36" name="Freeform: Shape 35">
              <a:extLst>
                <a:ext uri="{FF2B5EF4-FFF2-40B4-BE49-F238E27FC236}">
                  <a16:creationId xmlns:a16="http://schemas.microsoft.com/office/drawing/2014/main" id="{D5F1D556-F191-A6A3-CE66-340CD48DB98E}"/>
                </a:ext>
              </a:extLst>
            </p:cNvPr>
            <p:cNvSpPr/>
            <p:nvPr/>
          </p:nvSpPr>
          <p:spPr>
            <a:xfrm rot="16200000">
              <a:off x="9874060" y="4909284"/>
              <a:ext cx="1563421" cy="451346"/>
            </a:xfrm>
            <a:custGeom>
              <a:avLst/>
              <a:gdLst>
                <a:gd name="connsiteX0" fmla="*/ 1563422 w 1563421"/>
                <a:gd name="connsiteY0" fmla="*/ 451346 h 451346"/>
                <a:gd name="connsiteX1" fmla="*/ 781711 w 1563421"/>
                <a:gd name="connsiteY1" fmla="*/ 0 h 451346"/>
                <a:gd name="connsiteX2" fmla="*/ 0 w 1563421"/>
                <a:gd name="connsiteY2" fmla="*/ 451346 h 451346"/>
                <a:gd name="connsiteX3" fmla="*/ 1563422 w 1563421"/>
                <a:gd name="connsiteY3" fmla="*/ 451346 h 451346"/>
              </a:gdLst>
              <a:ahLst/>
              <a:cxnLst>
                <a:cxn ang="0">
                  <a:pos x="connsiteX0" y="connsiteY0"/>
                </a:cxn>
                <a:cxn ang="0">
                  <a:pos x="connsiteX1" y="connsiteY1"/>
                </a:cxn>
                <a:cxn ang="0">
                  <a:pos x="connsiteX2" y="connsiteY2"/>
                </a:cxn>
                <a:cxn ang="0">
                  <a:pos x="connsiteX3" y="connsiteY3"/>
                </a:cxn>
              </a:cxnLst>
              <a:rect l="l" t="t" r="r" b="b"/>
              <a:pathLst>
                <a:path w="1563421" h="451346">
                  <a:moveTo>
                    <a:pt x="1563422" y="451346"/>
                  </a:moveTo>
                  <a:lnTo>
                    <a:pt x="781711" y="0"/>
                  </a:lnTo>
                  <a:lnTo>
                    <a:pt x="0" y="451346"/>
                  </a:lnTo>
                  <a:lnTo>
                    <a:pt x="1563422" y="451346"/>
                  </a:lnTo>
                  <a:close/>
                </a:path>
              </a:pathLst>
            </a:custGeom>
            <a:noFill/>
            <a:ln w="7976" cap="flat">
              <a:solidFill>
                <a:schemeClr val="bg1">
                  <a:alpha val="51000"/>
                </a:schemeClr>
              </a:solidFill>
              <a:prstDash val="solid"/>
              <a:round/>
            </a:ln>
          </p:spPr>
          <p:txBody>
            <a:bodyPr rtlCol="0" anchor="ctr"/>
            <a:lstStyle/>
            <a:p>
              <a:endParaRPr lang="en-US" dirty="0"/>
            </a:p>
          </p:txBody>
        </p:sp>
        <p:sp>
          <p:nvSpPr>
            <p:cNvPr id="37" name="Freeform: Shape 36">
              <a:extLst>
                <a:ext uri="{FF2B5EF4-FFF2-40B4-BE49-F238E27FC236}">
                  <a16:creationId xmlns:a16="http://schemas.microsoft.com/office/drawing/2014/main" id="{78B68BC1-5EFC-11F6-9BB0-B8063534349F}"/>
                </a:ext>
              </a:extLst>
            </p:cNvPr>
            <p:cNvSpPr/>
            <p:nvPr/>
          </p:nvSpPr>
          <p:spPr>
            <a:xfrm rot="16200000">
              <a:off x="9813569" y="4067082"/>
              <a:ext cx="781710" cy="1354039"/>
            </a:xfrm>
            <a:custGeom>
              <a:avLst/>
              <a:gdLst>
                <a:gd name="connsiteX0" fmla="*/ 0 w 781710"/>
                <a:gd name="connsiteY0" fmla="*/ 0 h 1354039"/>
                <a:gd name="connsiteX1" fmla="*/ 0 w 781710"/>
                <a:gd name="connsiteY1" fmla="*/ 902693 h 1354039"/>
                <a:gd name="connsiteX2" fmla="*/ 781711 w 781710"/>
                <a:gd name="connsiteY2" fmla="*/ 1354039 h 1354039"/>
                <a:gd name="connsiteX3" fmla="*/ 0 w 781710"/>
                <a:gd name="connsiteY3" fmla="*/ 0 h 1354039"/>
              </a:gdLst>
              <a:ahLst/>
              <a:cxnLst>
                <a:cxn ang="0">
                  <a:pos x="connsiteX0" y="connsiteY0"/>
                </a:cxn>
                <a:cxn ang="0">
                  <a:pos x="connsiteX1" y="connsiteY1"/>
                </a:cxn>
                <a:cxn ang="0">
                  <a:pos x="connsiteX2" y="connsiteY2"/>
                </a:cxn>
                <a:cxn ang="0">
                  <a:pos x="connsiteX3" y="connsiteY3"/>
                </a:cxn>
              </a:cxnLst>
              <a:rect l="l" t="t" r="r" b="b"/>
              <a:pathLst>
                <a:path w="781710" h="1354039">
                  <a:moveTo>
                    <a:pt x="0" y="0"/>
                  </a:moveTo>
                  <a:lnTo>
                    <a:pt x="0" y="902693"/>
                  </a:lnTo>
                  <a:lnTo>
                    <a:pt x="781711" y="1354039"/>
                  </a:lnTo>
                  <a:lnTo>
                    <a:pt x="0" y="0"/>
                  </a:lnTo>
                  <a:close/>
                </a:path>
              </a:pathLst>
            </a:custGeom>
            <a:noFill/>
            <a:ln w="7976" cap="flat">
              <a:solidFill>
                <a:schemeClr val="bg1">
                  <a:alpha val="51000"/>
                </a:schemeClr>
              </a:solidFill>
              <a:prstDash val="solid"/>
              <a:round/>
            </a:ln>
          </p:spPr>
          <p:txBody>
            <a:bodyPr rtlCol="0" anchor="ctr"/>
            <a:lstStyle/>
            <a:p>
              <a:endParaRPr lang="en-US" dirty="0"/>
            </a:p>
          </p:txBody>
        </p:sp>
        <p:sp>
          <p:nvSpPr>
            <p:cNvPr id="38" name="Freeform: Shape 37">
              <a:extLst>
                <a:ext uri="{FF2B5EF4-FFF2-40B4-BE49-F238E27FC236}">
                  <a16:creationId xmlns:a16="http://schemas.microsoft.com/office/drawing/2014/main" id="{16288E3A-D74B-8B91-E1A1-46546E565BEE}"/>
                </a:ext>
              </a:extLst>
            </p:cNvPr>
            <p:cNvSpPr/>
            <p:nvPr/>
          </p:nvSpPr>
          <p:spPr>
            <a:xfrm rot="16200000">
              <a:off x="9813568" y="4848792"/>
              <a:ext cx="781711" cy="1354039"/>
            </a:xfrm>
            <a:custGeom>
              <a:avLst/>
              <a:gdLst>
                <a:gd name="connsiteX0" fmla="*/ 781711 w 781711"/>
                <a:gd name="connsiteY0" fmla="*/ 0 h 1354039"/>
                <a:gd name="connsiteX1" fmla="*/ 781711 w 781711"/>
                <a:gd name="connsiteY1" fmla="*/ 902693 h 1354039"/>
                <a:gd name="connsiteX2" fmla="*/ 0 w 781711"/>
                <a:gd name="connsiteY2" fmla="*/ 1354039 h 1354039"/>
                <a:gd name="connsiteX3" fmla="*/ 781711 w 781711"/>
                <a:gd name="connsiteY3" fmla="*/ 0 h 1354039"/>
              </a:gdLst>
              <a:ahLst/>
              <a:cxnLst>
                <a:cxn ang="0">
                  <a:pos x="connsiteX0" y="connsiteY0"/>
                </a:cxn>
                <a:cxn ang="0">
                  <a:pos x="connsiteX1" y="connsiteY1"/>
                </a:cxn>
                <a:cxn ang="0">
                  <a:pos x="connsiteX2" y="connsiteY2"/>
                </a:cxn>
                <a:cxn ang="0">
                  <a:pos x="connsiteX3" y="connsiteY3"/>
                </a:cxn>
              </a:cxnLst>
              <a:rect l="l" t="t" r="r" b="b"/>
              <a:pathLst>
                <a:path w="781711" h="1354039">
                  <a:moveTo>
                    <a:pt x="781711" y="0"/>
                  </a:moveTo>
                  <a:lnTo>
                    <a:pt x="781711" y="902693"/>
                  </a:lnTo>
                  <a:lnTo>
                    <a:pt x="0" y="1354039"/>
                  </a:lnTo>
                  <a:lnTo>
                    <a:pt x="781711" y="0"/>
                  </a:lnTo>
                  <a:close/>
                </a:path>
              </a:pathLst>
            </a:custGeom>
            <a:noFill/>
            <a:ln w="7976" cap="flat">
              <a:solidFill>
                <a:schemeClr val="bg1">
                  <a:alpha val="51000"/>
                </a:schemeClr>
              </a:solidFill>
              <a:prstDash val="solid"/>
              <a:round/>
            </a:ln>
          </p:spPr>
          <p:txBody>
            <a:bodyPr rtlCol="0" anchor="ctr"/>
            <a:lstStyle/>
            <a:p>
              <a:endParaRPr lang="en-US" dirty="0"/>
            </a:p>
          </p:txBody>
        </p:sp>
        <p:sp>
          <p:nvSpPr>
            <p:cNvPr id="39" name="Freeform: Shape 38">
              <a:extLst>
                <a:ext uri="{FF2B5EF4-FFF2-40B4-BE49-F238E27FC236}">
                  <a16:creationId xmlns:a16="http://schemas.microsoft.com/office/drawing/2014/main" id="{BAA0BDDF-9D3B-3FD8-3F05-0F421FBA4D77}"/>
                </a:ext>
              </a:extLst>
            </p:cNvPr>
            <p:cNvSpPr/>
            <p:nvPr/>
          </p:nvSpPr>
          <p:spPr>
            <a:xfrm rot="16200000">
              <a:off x="11167568" y="1721908"/>
              <a:ext cx="781711" cy="1353959"/>
            </a:xfrm>
            <a:custGeom>
              <a:avLst/>
              <a:gdLst>
                <a:gd name="connsiteX0" fmla="*/ 0 w 781711"/>
                <a:gd name="connsiteY0" fmla="*/ 0 h 1353959"/>
                <a:gd name="connsiteX1" fmla="*/ 0 w 781711"/>
                <a:gd name="connsiteY1" fmla="*/ 902613 h 1353959"/>
                <a:gd name="connsiteX2" fmla="*/ 781711 w 781711"/>
                <a:gd name="connsiteY2" fmla="*/ 1353959 h 1353959"/>
                <a:gd name="connsiteX3" fmla="*/ 0 w 781711"/>
                <a:gd name="connsiteY3" fmla="*/ 0 h 1353959"/>
              </a:gdLst>
              <a:ahLst/>
              <a:cxnLst>
                <a:cxn ang="0">
                  <a:pos x="connsiteX0" y="connsiteY0"/>
                </a:cxn>
                <a:cxn ang="0">
                  <a:pos x="connsiteX1" y="connsiteY1"/>
                </a:cxn>
                <a:cxn ang="0">
                  <a:pos x="connsiteX2" y="connsiteY2"/>
                </a:cxn>
                <a:cxn ang="0">
                  <a:pos x="connsiteX3" y="connsiteY3"/>
                </a:cxn>
              </a:cxnLst>
              <a:rect l="l" t="t" r="r" b="b"/>
              <a:pathLst>
                <a:path w="781711" h="1353959">
                  <a:moveTo>
                    <a:pt x="0" y="0"/>
                  </a:moveTo>
                  <a:lnTo>
                    <a:pt x="0" y="902613"/>
                  </a:lnTo>
                  <a:lnTo>
                    <a:pt x="781711" y="1353959"/>
                  </a:lnTo>
                  <a:lnTo>
                    <a:pt x="0" y="0"/>
                  </a:lnTo>
                  <a:close/>
                </a:path>
              </a:pathLst>
            </a:custGeom>
            <a:noFill/>
            <a:ln w="7976" cap="flat">
              <a:solidFill>
                <a:schemeClr val="bg1">
                  <a:alpha val="51000"/>
                </a:schemeClr>
              </a:solidFill>
              <a:prstDash val="solid"/>
              <a:round/>
            </a:ln>
          </p:spPr>
          <p:txBody>
            <a:bodyPr rtlCol="0" anchor="ctr"/>
            <a:lstStyle/>
            <a:p>
              <a:endParaRPr lang="en-US" dirty="0"/>
            </a:p>
          </p:txBody>
        </p:sp>
        <p:sp>
          <p:nvSpPr>
            <p:cNvPr id="40" name="Freeform: Shape 39">
              <a:extLst>
                <a:ext uri="{FF2B5EF4-FFF2-40B4-BE49-F238E27FC236}">
                  <a16:creationId xmlns:a16="http://schemas.microsoft.com/office/drawing/2014/main" id="{13FCE19C-59D8-7FA6-757A-E8D43723E28B}"/>
                </a:ext>
              </a:extLst>
            </p:cNvPr>
            <p:cNvSpPr/>
            <p:nvPr/>
          </p:nvSpPr>
          <p:spPr>
            <a:xfrm rot="16200000">
              <a:off x="11167568" y="2503619"/>
              <a:ext cx="781711" cy="1353959"/>
            </a:xfrm>
            <a:custGeom>
              <a:avLst/>
              <a:gdLst>
                <a:gd name="connsiteX0" fmla="*/ 781711 w 781711"/>
                <a:gd name="connsiteY0" fmla="*/ 0 h 1353959"/>
                <a:gd name="connsiteX1" fmla="*/ 781711 w 781711"/>
                <a:gd name="connsiteY1" fmla="*/ 902613 h 1353959"/>
                <a:gd name="connsiteX2" fmla="*/ 0 w 781711"/>
                <a:gd name="connsiteY2" fmla="*/ 1353959 h 1353959"/>
                <a:gd name="connsiteX3" fmla="*/ 781711 w 781711"/>
                <a:gd name="connsiteY3" fmla="*/ 0 h 1353959"/>
              </a:gdLst>
              <a:ahLst/>
              <a:cxnLst>
                <a:cxn ang="0">
                  <a:pos x="connsiteX0" y="connsiteY0"/>
                </a:cxn>
                <a:cxn ang="0">
                  <a:pos x="connsiteX1" y="connsiteY1"/>
                </a:cxn>
                <a:cxn ang="0">
                  <a:pos x="connsiteX2" y="connsiteY2"/>
                </a:cxn>
                <a:cxn ang="0">
                  <a:pos x="connsiteX3" y="connsiteY3"/>
                </a:cxn>
              </a:cxnLst>
              <a:rect l="l" t="t" r="r" b="b"/>
              <a:pathLst>
                <a:path w="781711" h="1353959">
                  <a:moveTo>
                    <a:pt x="781711" y="0"/>
                  </a:moveTo>
                  <a:lnTo>
                    <a:pt x="781711" y="902613"/>
                  </a:lnTo>
                  <a:lnTo>
                    <a:pt x="0" y="1353959"/>
                  </a:lnTo>
                  <a:lnTo>
                    <a:pt x="781711" y="0"/>
                  </a:lnTo>
                  <a:close/>
                </a:path>
              </a:pathLst>
            </a:custGeom>
            <a:noFill/>
            <a:ln w="7976" cap="flat">
              <a:solidFill>
                <a:schemeClr val="bg1">
                  <a:alpha val="51000"/>
                </a:schemeClr>
              </a:solidFill>
              <a:prstDash val="solid"/>
              <a:round/>
            </a:ln>
          </p:spPr>
          <p:txBody>
            <a:bodyPr rtlCol="0" anchor="ctr"/>
            <a:lstStyle/>
            <a:p>
              <a:endParaRPr lang="en-US" dirty="0"/>
            </a:p>
          </p:txBody>
        </p:sp>
        <p:sp>
          <p:nvSpPr>
            <p:cNvPr id="41" name="Freeform: Shape 40">
              <a:extLst>
                <a:ext uri="{FF2B5EF4-FFF2-40B4-BE49-F238E27FC236}">
                  <a16:creationId xmlns:a16="http://schemas.microsoft.com/office/drawing/2014/main" id="{08E8DCB8-8F66-6BB4-DCF4-6946578F3382}"/>
                </a:ext>
              </a:extLst>
            </p:cNvPr>
            <p:cNvSpPr/>
            <p:nvPr/>
          </p:nvSpPr>
          <p:spPr>
            <a:xfrm rot="16200000">
              <a:off x="9874020" y="3345822"/>
              <a:ext cx="1563501" cy="451346"/>
            </a:xfrm>
            <a:custGeom>
              <a:avLst/>
              <a:gdLst>
                <a:gd name="connsiteX0" fmla="*/ 1563502 w 1563501"/>
                <a:gd name="connsiteY0" fmla="*/ 451346 h 451346"/>
                <a:gd name="connsiteX1" fmla="*/ 781791 w 1563501"/>
                <a:gd name="connsiteY1" fmla="*/ 0 h 451346"/>
                <a:gd name="connsiteX2" fmla="*/ 0 w 1563501"/>
                <a:gd name="connsiteY2" fmla="*/ 451346 h 451346"/>
                <a:gd name="connsiteX3" fmla="*/ 1563502 w 1563501"/>
                <a:gd name="connsiteY3" fmla="*/ 451346 h 451346"/>
              </a:gdLst>
              <a:ahLst/>
              <a:cxnLst>
                <a:cxn ang="0">
                  <a:pos x="connsiteX0" y="connsiteY0"/>
                </a:cxn>
                <a:cxn ang="0">
                  <a:pos x="connsiteX1" y="connsiteY1"/>
                </a:cxn>
                <a:cxn ang="0">
                  <a:pos x="connsiteX2" y="connsiteY2"/>
                </a:cxn>
                <a:cxn ang="0">
                  <a:pos x="connsiteX3" y="connsiteY3"/>
                </a:cxn>
              </a:cxnLst>
              <a:rect l="l" t="t" r="r" b="b"/>
              <a:pathLst>
                <a:path w="1563501" h="451346">
                  <a:moveTo>
                    <a:pt x="1563502" y="451346"/>
                  </a:moveTo>
                  <a:lnTo>
                    <a:pt x="781791" y="0"/>
                  </a:lnTo>
                  <a:lnTo>
                    <a:pt x="0" y="451346"/>
                  </a:lnTo>
                  <a:lnTo>
                    <a:pt x="1563502" y="451346"/>
                  </a:lnTo>
                  <a:close/>
                </a:path>
              </a:pathLst>
            </a:custGeom>
            <a:noFill/>
            <a:ln w="7976" cap="flat">
              <a:solidFill>
                <a:schemeClr val="bg1">
                  <a:alpha val="51000"/>
                </a:schemeClr>
              </a:solidFill>
              <a:prstDash val="solid"/>
              <a:round/>
            </a:ln>
          </p:spPr>
          <p:txBody>
            <a:bodyPr rtlCol="0" anchor="ctr"/>
            <a:lstStyle/>
            <a:p>
              <a:endParaRPr lang="en-US" dirty="0"/>
            </a:p>
          </p:txBody>
        </p:sp>
        <p:sp>
          <p:nvSpPr>
            <p:cNvPr id="42" name="Freeform: Shape 41">
              <a:extLst>
                <a:ext uri="{FF2B5EF4-FFF2-40B4-BE49-F238E27FC236}">
                  <a16:creationId xmlns:a16="http://schemas.microsoft.com/office/drawing/2014/main" id="{9080B8CC-FB24-DE13-7751-C2709200166D}"/>
                </a:ext>
              </a:extLst>
            </p:cNvPr>
            <p:cNvSpPr/>
            <p:nvPr/>
          </p:nvSpPr>
          <p:spPr>
            <a:xfrm rot="16200000">
              <a:off x="9813568" y="2503579"/>
              <a:ext cx="781711" cy="1354039"/>
            </a:xfrm>
            <a:custGeom>
              <a:avLst/>
              <a:gdLst>
                <a:gd name="connsiteX0" fmla="*/ 0 w 781711"/>
                <a:gd name="connsiteY0" fmla="*/ 0 h 1354039"/>
                <a:gd name="connsiteX1" fmla="*/ 0 w 781711"/>
                <a:gd name="connsiteY1" fmla="*/ 902693 h 1354039"/>
                <a:gd name="connsiteX2" fmla="*/ 781711 w 781711"/>
                <a:gd name="connsiteY2" fmla="*/ 1354039 h 1354039"/>
                <a:gd name="connsiteX3" fmla="*/ 0 w 781711"/>
                <a:gd name="connsiteY3" fmla="*/ 0 h 1354039"/>
              </a:gdLst>
              <a:ahLst/>
              <a:cxnLst>
                <a:cxn ang="0">
                  <a:pos x="connsiteX0" y="connsiteY0"/>
                </a:cxn>
                <a:cxn ang="0">
                  <a:pos x="connsiteX1" y="connsiteY1"/>
                </a:cxn>
                <a:cxn ang="0">
                  <a:pos x="connsiteX2" y="connsiteY2"/>
                </a:cxn>
                <a:cxn ang="0">
                  <a:pos x="connsiteX3" y="connsiteY3"/>
                </a:cxn>
              </a:cxnLst>
              <a:rect l="l" t="t" r="r" b="b"/>
              <a:pathLst>
                <a:path w="781711" h="1354039">
                  <a:moveTo>
                    <a:pt x="0" y="0"/>
                  </a:moveTo>
                  <a:lnTo>
                    <a:pt x="0" y="902693"/>
                  </a:lnTo>
                  <a:lnTo>
                    <a:pt x="781711" y="1354039"/>
                  </a:lnTo>
                  <a:lnTo>
                    <a:pt x="0" y="0"/>
                  </a:lnTo>
                  <a:close/>
                </a:path>
              </a:pathLst>
            </a:custGeom>
            <a:noFill/>
            <a:ln w="7976" cap="flat">
              <a:solidFill>
                <a:schemeClr val="bg1">
                  <a:alpha val="51000"/>
                </a:schemeClr>
              </a:solidFill>
              <a:prstDash val="solid"/>
              <a:round/>
            </a:ln>
          </p:spPr>
          <p:txBody>
            <a:bodyPr rtlCol="0" anchor="ctr"/>
            <a:lstStyle/>
            <a:p>
              <a:endParaRPr lang="en-US" dirty="0"/>
            </a:p>
          </p:txBody>
        </p:sp>
        <p:sp>
          <p:nvSpPr>
            <p:cNvPr id="43" name="Freeform: Shape 42">
              <a:extLst>
                <a:ext uri="{FF2B5EF4-FFF2-40B4-BE49-F238E27FC236}">
                  <a16:creationId xmlns:a16="http://schemas.microsoft.com/office/drawing/2014/main" id="{55E1A577-AF64-1620-0C10-C5509511F17D}"/>
                </a:ext>
              </a:extLst>
            </p:cNvPr>
            <p:cNvSpPr/>
            <p:nvPr/>
          </p:nvSpPr>
          <p:spPr>
            <a:xfrm rot="16200000">
              <a:off x="9813529" y="3285331"/>
              <a:ext cx="781790" cy="1354039"/>
            </a:xfrm>
            <a:custGeom>
              <a:avLst/>
              <a:gdLst>
                <a:gd name="connsiteX0" fmla="*/ 781791 w 781790"/>
                <a:gd name="connsiteY0" fmla="*/ 0 h 1354039"/>
                <a:gd name="connsiteX1" fmla="*/ 781791 w 781790"/>
                <a:gd name="connsiteY1" fmla="*/ 902693 h 1354039"/>
                <a:gd name="connsiteX2" fmla="*/ 0 w 781790"/>
                <a:gd name="connsiteY2" fmla="*/ 1354039 h 1354039"/>
                <a:gd name="connsiteX3" fmla="*/ 781791 w 781790"/>
                <a:gd name="connsiteY3" fmla="*/ 0 h 1354039"/>
              </a:gdLst>
              <a:ahLst/>
              <a:cxnLst>
                <a:cxn ang="0">
                  <a:pos x="connsiteX0" y="connsiteY0"/>
                </a:cxn>
                <a:cxn ang="0">
                  <a:pos x="connsiteX1" y="connsiteY1"/>
                </a:cxn>
                <a:cxn ang="0">
                  <a:pos x="connsiteX2" y="connsiteY2"/>
                </a:cxn>
                <a:cxn ang="0">
                  <a:pos x="connsiteX3" y="connsiteY3"/>
                </a:cxn>
              </a:cxnLst>
              <a:rect l="l" t="t" r="r" b="b"/>
              <a:pathLst>
                <a:path w="781790" h="1354039">
                  <a:moveTo>
                    <a:pt x="781791" y="0"/>
                  </a:moveTo>
                  <a:lnTo>
                    <a:pt x="781791" y="902693"/>
                  </a:lnTo>
                  <a:lnTo>
                    <a:pt x="0" y="1354039"/>
                  </a:lnTo>
                  <a:lnTo>
                    <a:pt x="781791" y="0"/>
                  </a:lnTo>
                  <a:close/>
                </a:path>
              </a:pathLst>
            </a:custGeom>
            <a:noFill/>
            <a:ln w="7976" cap="flat">
              <a:solidFill>
                <a:schemeClr val="bg1">
                  <a:alpha val="51000"/>
                </a:schemeClr>
              </a:solidFill>
              <a:prstDash val="solid"/>
              <a:round/>
            </a:ln>
          </p:spPr>
          <p:txBody>
            <a:bodyPr rtlCol="0" anchor="ctr"/>
            <a:lstStyle/>
            <a:p>
              <a:endParaRPr lang="en-US" dirty="0"/>
            </a:p>
          </p:txBody>
        </p:sp>
        <p:sp>
          <p:nvSpPr>
            <p:cNvPr id="44" name="Freeform: Shape 43">
              <a:extLst>
                <a:ext uri="{FF2B5EF4-FFF2-40B4-BE49-F238E27FC236}">
                  <a16:creationId xmlns:a16="http://schemas.microsoft.com/office/drawing/2014/main" id="{F216036B-1B34-B410-CF4A-40C9FEADF4D2}"/>
                </a:ext>
              </a:extLst>
            </p:cNvPr>
            <p:cNvSpPr/>
            <p:nvPr/>
          </p:nvSpPr>
          <p:spPr>
            <a:xfrm rot="16200000">
              <a:off x="10325327" y="3345862"/>
              <a:ext cx="1563501" cy="451266"/>
            </a:xfrm>
            <a:custGeom>
              <a:avLst/>
              <a:gdLst>
                <a:gd name="connsiteX0" fmla="*/ 0 w 1563501"/>
                <a:gd name="connsiteY0" fmla="*/ 0 h 451266"/>
                <a:gd name="connsiteX1" fmla="*/ 781791 w 1563501"/>
                <a:gd name="connsiteY1" fmla="*/ 451267 h 451266"/>
                <a:gd name="connsiteX2" fmla="*/ 1563502 w 1563501"/>
                <a:gd name="connsiteY2" fmla="*/ 0 h 451266"/>
                <a:gd name="connsiteX3" fmla="*/ 0 w 1563501"/>
                <a:gd name="connsiteY3" fmla="*/ 0 h 451266"/>
              </a:gdLst>
              <a:ahLst/>
              <a:cxnLst>
                <a:cxn ang="0">
                  <a:pos x="connsiteX0" y="connsiteY0"/>
                </a:cxn>
                <a:cxn ang="0">
                  <a:pos x="connsiteX1" y="connsiteY1"/>
                </a:cxn>
                <a:cxn ang="0">
                  <a:pos x="connsiteX2" y="connsiteY2"/>
                </a:cxn>
                <a:cxn ang="0">
                  <a:pos x="connsiteX3" y="connsiteY3"/>
                </a:cxn>
              </a:cxnLst>
              <a:rect l="l" t="t" r="r" b="b"/>
              <a:pathLst>
                <a:path w="1563501" h="451266">
                  <a:moveTo>
                    <a:pt x="0" y="0"/>
                  </a:moveTo>
                  <a:lnTo>
                    <a:pt x="781791" y="451267"/>
                  </a:lnTo>
                  <a:lnTo>
                    <a:pt x="1563502" y="0"/>
                  </a:lnTo>
                  <a:lnTo>
                    <a:pt x="0" y="0"/>
                  </a:lnTo>
                  <a:close/>
                </a:path>
              </a:pathLst>
            </a:custGeom>
            <a:noFill/>
            <a:ln w="7976" cap="flat">
              <a:solidFill>
                <a:schemeClr val="bg1">
                  <a:alpha val="51000"/>
                </a:schemeClr>
              </a:solidFill>
              <a:prstDash val="solid"/>
              <a:round/>
            </a:ln>
          </p:spPr>
          <p:txBody>
            <a:bodyPr rtlCol="0" anchor="ctr"/>
            <a:lstStyle/>
            <a:p>
              <a:endParaRPr lang="en-US" dirty="0"/>
            </a:p>
          </p:txBody>
        </p:sp>
        <p:sp>
          <p:nvSpPr>
            <p:cNvPr id="45" name="Freeform: Shape 44">
              <a:extLst>
                <a:ext uri="{FF2B5EF4-FFF2-40B4-BE49-F238E27FC236}">
                  <a16:creationId xmlns:a16="http://schemas.microsoft.com/office/drawing/2014/main" id="{7F86A4DA-1757-4ADF-1105-CFBF072AC141}"/>
                </a:ext>
              </a:extLst>
            </p:cNvPr>
            <p:cNvSpPr/>
            <p:nvPr/>
          </p:nvSpPr>
          <p:spPr>
            <a:xfrm rot="16200000">
              <a:off x="8971327" y="4127533"/>
              <a:ext cx="1563501" cy="451346"/>
            </a:xfrm>
            <a:custGeom>
              <a:avLst/>
              <a:gdLst>
                <a:gd name="connsiteX0" fmla="*/ 0 w 1563501"/>
                <a:gd name="connsiteY0" fmla="*/ 0 h 451346"/>
                <a:gd name="connsiteX1" fmla="*/ 781711 w 1563501"/>
                <a:gd name="connsiteY1" fmla="*/ 451346 h 451346"/>
                <a:gd name="connsiteX2" fmla="*/ 1563502 w 1563501"/>
                <a:gd name="connsiteY2" fmla="*/ 0 h 451346"/>
                <a:gd name="connsiteX3" fmla="*/ 0 w 1563501"/>
                <a:gd name="connsiteY3" fmla="*/ 0 h 451346"/>
              </a:gdLst>
              <a:ahLst/>
              <a:cxnLst>
                <a:cxn ang="0">
                  <a:pos x="connsiteX0" y="connsiteY0"/>
                </a:cxn>
                <a:cxn ang="0">
                  <a:pos x="connsiteX1" y="connsiteY1"/>
                </a:cxn>
                <a:cxn ang="0">
                  <a:pos x="connsiteX2" y="connsiteY2"/>
                </a:cxn>
                <a:cxn ang="0">
                  <a:pos x="connsiteX3" y="connsiteY3"/>
                </a:cxn>
              </a:cxnLst>
              <a:rect l="l" t="t" r="r" b="b"/>
              <a:pathLst>
                <a:path w="1563501" h="451346">
                  <a:moveTo>
                    <a:pt x="0" y="0"/>
                  </a:moveTo>
                  <a:lnTo>
                    <a:pt x="781711" y="451346"/>
                  </a:lnTo>
                  <a:lnTo>
                    <a:pt x="1563502" y="0"/>
                  </a:lnTo>
                  <a:lnTo>
                    <a:pt x="0" y="0"/>
                  </a:lnTo>
                  <a:close/>
                </a:path>
              </a:pathLst>
            </a:custGeom>
            <a:noFill/>
            <a:ln w="7976" cap="flat">
              <a:solidFill>
                <a:schemeClr val="bg1">
                  <a:alpha val="51000"/>
                </a:schemeClr>
              </a:solidFill>
              <a:prstDash val="solid"/>
              <a:round/>
            </a:ln>
          </p:spPr>
          <p:txBody>
            <a:bodyPr rtlCol="0" anchor="ctr"/>
            <a:lstStyle/>
            <a:p>
              <a:endParaRPr lang="en-US" dirty="0"/>
            </a:p>
          </p:txBody>
        </p:sp>
        <p:sp>
          <p:nvSpPr>
            <p:cNvPr id="46" name="Freeform: Shape 45">
              <a:extLst>
                <a:ext uri="{FF2B5EF4-FFF2-40B4-BE49-F238E27FC236}">
                  <a16:creationId xmlns:a16="http://schemas.microsoft.com/office/drawing/2014/main" id="{F0E6CDE4-CCDA-6955-D02A-A2AAE839D741}"/>
                </a:ext>
              </a:extLst>
            </p:cNvPr>
            <p:cNvSpPr/>
            <p:nvPr/>
          </p:nvSpPr>
          <p:spPr>
            <a:xfrm rot="16200000">
              <a:off x="11167529" y="3285371"/>
              <a:ext cx="781790" cy="1353959"/>
            </a:xfrm>
            <a:custGeom>
              <a:avLst/>
              <a:gdLst>
                <a:gd name="connsiteX0" fmla="*/ 781791 w 781790"/>
                <a:gd name="connsiteY0" fmla="*/ 1353959 h 1353959"/>
                <a:gd name="connsiteX1" fmla="*/ 781791 w 781790"/>
                <a:gd name="connsiteY1" fmla="*/ 451267 h 1353959"/>
                <a:gd name="connsiteX2" fmla="*/ 0 w 781790"/>
                <a:gd name="connsiteY2" fmla="*/ 0 h 1353959"/>
                <a:gd name="connsiteX3" fmla="*/ 781791 w 781790"/>
                <a:gd name="connsiteY3" fmla="*/ 1353959 h 1353959"/>
              </a:gdLst>
              <a:ahLst/>
              <a:cxnLst>
                <a:cxn ang="0">
                  <a:pos x="connsiteX0" y="connsiteY0"/>
                </a:cxn>
                <a:cxn ang="0">
                  <a:pos x="connsiteX1" y="connsiteY1"/>
                </a:cxn>
                <a:cxn ang="0">
                  <a:pos x="connsiteX2" y="connsiteY2"/>
                </a:cxn>
                <a:cxn ang="0">
                  <a:pos x="connsiteX3" y="connsiteY3"/>
                </a:cxn>
              </a:cxnLst>
              <a:rect l="l" t="t" r="r" b="b"/>
              <a:pathLst>
                <a:path w="781790" h="1353959">
                  <a:moveTo>
                    <a:pt x="781791" y="1353959"/>
                  </a:moveTo>
                  <a:lnTo>
                    <a:pt x="781791" y="451267"/>
                  </a:lnTo>
                  <a:lnTo>
                    <a:pt x="0" y="0"/>
                  </a:lnTo>
                  <a:lnTo>
                    <a:pt x="781791" y="1353959"/>
                  </a:lnTo>
                  <a:close/>
                </a:path>
              </a:pathLst>
            </a:custGeom>
            <a:noFill/>
            <a:ln w="7976" cap="flat">
              <a:solidFill>
                <a:schemeClr val="bg1">
                  <a:alpha val="51000"/>
                </a:schemeClr>
              </a:solidFill>
              <a:prstDash val="solid"/>
              <a:round/>
            </a:ln>
          </p:spPr>
          <p:txBody>
            <a:bodyPr rtlCol="0" anchor="ctr"/>
            <a:lstStyle/>
            <a:p>
              <a:endParaRPr lang="en-US" dirty="0"/>
            </a:p>
          </p:txBody>
        </p:sp>
        <p:sp>
          <p:nvSpPr>
            <p:cNvPr id="47" name="Freeform: Shape 46">
              <a:extLst>
                <a:ext uri="{FF2B5EF4-FFF2-40B4-BE49-F238E27FC236}">
                  <a16:creationId xmlns:a16="http://schemas.microsoft.com/office/drawing/2014/main" id="{1A130414-0D7D-E723-EE13-FA8D717E2A8B}"/>
                </a:ext>
              </a:extLst>
            </p:cNvPr>
            <p:cNvSpPr/>
            <p:nvPr/>
          </p:nvSpPr>
          <p:spPr>
            <a:xfrm rot="16200000">
              <a:off x="11167568" y="2503619"/>
              <a:ext cx="781711" cy="1353959"/>
            </a:xfrm>
            <a:custGeom>
              <a:avLst/>
              <a:gdLst>
                <a:gd name="connsiteX0" fmla="*/ 0 w 781711"/>
                <a:gd name="connsiteY0" fmla="*/ 1353959 h 1353959"/>
                <a:gd name="connsiteX1" fmla="*/ 0 w 781711"/>
                <a:gd name="connsiteY1" fmla="*/ 451267 h 1353959"/>
                <a:gd name="connsiteX2" fmla="*/ 781711 w 781711"/>
                <a:gd name="connsiteY2" fmla="*/ 0 h 1353959"/>
                <a:gd name="connsiteX3" fmla="*/ 0 w 781711"/>
                <a:gd name="connsiteY3" fmla="*/ 1353959 h 1353959"/>
              </a:gdLst>
              <a:ahLst/>
              <a:cxnLst>
                <a:cxn ang="0">
                  <a:pos x="connsiteX0" y="connsiteY0"/>
                </a:cxn>
                <a:cxn ang="0">
                  <a:pos x="connsiteX1" y="connsiteY1"/>
                </a:cxn>
                <a:cxn ang="0">
                  <a:pos x="connsiteX2" y="connsiteY2"/>
                </a:cxn>
                <a:cxn ang="0">
                  <a:pos x="connsiteX3" y="connsiteY3"/>
                </a:cxn>
              </a:cxnLst>
              <a:rect l="l" t="t" r="r" b="b"/>
              <a:pathLst>
                <a:path w="781711" h="1353959">
                  <a:moveTo>
                    <a:pt x="0" y="1353959"/>
                  </a:moveTo>
                  <a:lnTo>
                    <a:pt x="0" y="451267"/>
                  </a:lnTo>
                  <a:lnTo>
                    <a:pt x="781711" y="0"/>
                  </a:lnTo>
                  <a:lnTo>
                    <a:pt x="0" y="1353959"/>
                  </a:lnTo>
                  <a:close/>
                </a:path>
              </a:pathLst>
            </a:custGeom>
            <a:noFill/>
            <a:ln w="7976" cap="flat">
              <a:solidFill>
                <a:schemeClr val="bg1">
                  <a:alpha val="51000"/>
                </a:schemeClr>
              </a:solidFill>
              <a:prstDash val="solid"/>
              <a:round/>
            </a:ln>
          </p:spPr>
          <p:txBody>
            <a:bodyPr rtlCol="0" anchor="ctr"/>
            <a:lstStyle/>
            <a:p>
              <a:endParaRPr lang="en-US" dirty="0"/>
            </a:p>
          </p:txBody>
        </p:sp>
        <p:sp>
          <p:nvSpPr>
            <p:cNvPr id="48" name="Freeform: Shape 47">
              <a:extLst>
                <a:ext uri="{FF2B5EF4-FFF2-40B4-BE49-F238E27FC236}">
                  <a16:creationId xmlns:a16="http://schemas.microsoft.com/office/drawing/2014/main" id="{E0F77B71-6726-F673-129E-FE5256FC9482}"/>
                </a:ext>
              </a:extLst>
            </p:cNvPr>
            <p:cNvSpPr/>
            <p:nvPr/>
          </p:nvSpPr>
          <p:spPr>
            <a:xfrm rot="16200000">
              <a:off x="11167568" y="1721908"/>
              <a:ext cx="781711" cy="1353959"/>
            </a:xfrm>
            <a:custGeom>
              <a:avLst/>
              <a:gdLst>
                <a:gd name="connsiteX0" fmla="*/ 781711 w 781711"/>
                <a:gd name="connsiteY0" fmla="*/ 1353959 h 1353959"/>
                <a:gd name="connsiteX1" fmla="*/ 781711 w 781711"/>
                <a:gd name="connsiteY1" fmla="*/ 451267 h 1353959"/>
                <a:gd name="connsiteX2" fmla="*/ 0 w 781711"/>
                <a:gd name="connsiteY2" fmla="*/ 0 h 1353959"/>
                <a:gd name="connsiteX3" fmla="*/ 781711 w 781711"/>
                <a:gd name="connsiteY3" fmla="*/ 1353959 h 1353959"/>
              </a:gdLst>
              <a:ahLst/>
              <a:cxnLst>
                <a:cxn ang="0">
                  <a:pos x="connsiteX0" y="connsiteY0"/>
                </a:cxn>
                <a:cxn ang="0">
                  <a:pos x="connsiteX1" y="connsiteY1"/>
                </a:cxn>
                <a:cxn ang="0">
                  <a:pos x="connsiteX2" y="connsiteY2"/>
                </a:cxn>
                <a:cxn ang="0">
                  <a:pos x="connsiteX3" y="connsiteY3"/>
                </a:cxn>
              </a:cxnLst>
              <a:rect l="l" t="t" r="r" b="b"/>
              <a:pathLst>
                <a:path w="781711" h="1353959">
                  <a:moveTo>
                    <a:pt x="781711" y="1353959"/>
                  </a:moveTo>
                  <a:lnTo>
                    <a:pt x="781711" y="451267"/>
                  </a:lnTo>
                  <a:lnTo>
                    <a:pt x="0" y="0"/>
                  </a:lnTo>
                  <a:lnTo>
                    <a:pt x="781711" y="1353959"/>
                  </a:lnTo>
                  <a:close/>
                </a:path>
              </a:pathLst>
            </a:custGeom>
            <a:noFill/>
            <a:ln w="7976" cap="flat">
              <a:solidFill>
                <a:schemeClr val="bg1">
                  <a:alpha val="51000"/>
                </a:schemeClr>
              </a:solidFill>
              <a:prstDash val="solid"/>
              <a:round/>
            </a:ln>
          </p:spPr>
          <p:txBody>
            <a:bodyPr rtlCol="0" anchor="ctr"/>
            <a:lstStyle/>
            <a:p>
              <a:endParaRPr lang="en-US" dirty="0"/>
            </a:p>
          </p:txBody>
        </p:sp>
        <p:sp>
          <p:nvSpPr>
            <p:cNvPr id="87" name="Freeform: Shape 86">
              <a:extLst>
                <a:ext uri="{FF2B5EF4-FFF2-40B4-BE49-F238E27FC236}">
                  <a16:creationId xmlns:a16="http://schemas.microsoft.com/office/drawing/2014/main" id="{22D046BC-F114-8054-DCAD-B7CF11F00B54}"/>
                </a:ext>
              </a:extLst>
            </p:cNvPr>
            <p:cNvSpPr/>
            <p:nvPr/>
          </p:nvSpPr>
          <p:spPr>
            <a:xfrm rot="16200000">
              <a:off x="11869591" y="4034010"/>
              <a:ext cx="233703" cy="404767"/>
            </a:xfrm>
            <a:custGeom>
              <a:avLst/>
              <a:gdLst>
                <a:gd name="connsiteX0" fmla="*/ 233703 w 233703"/>
                <a:gd name="connsiteY0" fmla="*/ 404767 h 404767"/>
                <a:gd name="connsiteX1" fmla="*/ 0 w 233703"/>
                <a:gd name="connsiteY1" fmla="*/ 404767 h 404767"/>
                <a:gd name="connsiteX2" fmla="*/ 0 w 233703"/>
                <a:gd name="connsiteY2" fmla="*/ 0 h 404767"/>
              </a:gdLst>
              <a:ahLst/>
              <a:cxnLst>
                <a:cxn ang="0">
                  <a:pos x="connsiteX0" y="connsiteY0"/>
                </a:cxn>
                <a:cxn ang="0">
                  <a:pos x="connsiteX1" y="connsiteY1"/>
                </a:cxn>
                <a:cxn ang="0">
                  <a:pos x="connsiteX2" y="connsiteY2"/>
                </a:cxn>
              </a:cxnLst>
              <a:rect l="l" t="t" r="r" b="b"/>
              <a:pathLst>
                <a:path w="233703" h="404767">
                  <a:moveTo>
                    <a:pt x="233703" y="404767"/>
                  </a:moveTo>
                  <a:lnTo>
                    <a:pt x="0" y="404767"/>
                  </a:lnTo>
                  <a:lnTo>
                    <a:pt x="0" y="0"/>
                  </a:lnTo>
                  <a:close/>
                </a:path>
              </a:pathLst>
            </a:custGeom>
            <a:noFill/>
            <a:ln w="7976" cap="flat">
              <a:solidFill>
                <a:schemeClr val="bg1">
                  <a:alpha val="51000"/>
                </a:schemeClr>
              </a:solidFill>
              <a:prstDash val="solid"/>
              <a:round/>
            </a:ln>
          </p:spPr>
          <p:txBody>
            <a:bodyPr wrap="square" rtlCol="0" anchor="ctr">
              <a:noAutofit/>
            </a:bodyPr>
            <a:lstStyle/>
            <a:p>
              <a:endParaRPr lang="en-US" dirty="0"/>
            </a:p>
          </p:txBody>
        </p:sp>
        <p:sp>
          <p:nvSpPr>
            <p:cNvPr id="91" name="Freeform: Shape 90">
              <a:extLst>
                <a:ext uri="{FF2B5EF4-FFF2-40B4-BE49-F238E27FC236}">
                  <a16:creationId xmlns:a16="http://schemas.microsoft.com/office/drawing/2014/main" id="{B2DB1D2D-5C1F-679F-5297-8F96A4E5954A}"/>
                </a:ext>
              </a:extLst>
            </p:cNvPr>
            <p:cNvSpPr/>
            <p:nvPr/>
          </p:nvSpPr>
          <p:spPr>
            <a:xfrm rot="16200000">
              <a:off x="11869603" y="4267701"/>
              <a:ext cx="233679" cy="404767"/>
            </a:xfrm>
            <a:custGeom>
              <a:avLst/>
              <a:gdLst>
                <a:gd name="connsiteX0" fmla="*/ 233679 w 233679"/>
                <a:gd name="connsiteY0" fmla="*/ 0 h 404767"/>
                <a:gd name="connsiteX1" fmla="*/ 233679 w 233679"/>
                <a:gd name="connsiteY1" fmla="*/ 404767 h 404767"/>
                <a:gd name="connsiteX2" fmla="*/ 0 w 233679"/>
                <a:gd name="connsiteY2" fmla="*/ 404767 h 404767"/>
              </a:gdLst>
              <a:ahLst/>
              <a:cxnLst>
                <a:cxn ang="0">
                  <a:pos x="connsiteX0" y="connsiteY0"/>
                </a:cxn>
                <a:cxn ang="0">
                  <a:pos x="connsiteX1" y="connsiteY1"/>
                </a:cxn>
                <a:cxn ang="0">
                  <a:pos x="connsiteX2" y="connsiteY2"/>
                </a:cxn>
              </a:cxnLst>
              <a:rect l="l" t="t" r="r" b="b"/>
              <a:pathLst>
                <a:path w="233679" h="404767">
                  <a:moveTo>
                    <a:pt x="233679" y="0"/>
                  </a:moveTo>
                  <a:lnTo>
                    <a:pt x="233679" y="404767"/>
                  </a:lnTo>
                  <a:lnTo>
                    <a:pt x="0" y="404767"/>
                  </a:lnTo>
                  <a:close/>
                </a:path>
              </a:pathLst>
            </a:custGeom>
            <a:noFill/>
            <a:ln w="7976" cap="flat">
              <a:solidFill>
                <a:schemeClr val="bg1">
                  <a:alpha val="51000"/>
                </a:schemeClr>
              </a:solidFill>
              <a:prstDash val="solid"/>
              <a:round/>
            </a:ln>
          </p:spPr>
          <p:txBody>
            <a:bodyPr wrap="square" rtlCol="0" anchor="ctr">
              <a:noAutofit/>
            </a:bodyPr>
            <a:lstStyle/>
            <a:p>
              <a:endParaRPr lang="en-US" dirty="0"/>
            </a:p>
          </p:txBody>
        </p:sp>
        <p:sp>
          <p:nvSpPr>
            <p:cNvPr id="81" name="Freeform: Shape 80">
              <a:extLst>
                <a:ext uri="{FF2B5EF4-FFF2-40B4-BE49-F238E27FC236}">
                  <a16:creationId xmlns:a16="http://schemas.microsoft.com/office/drawing/2014/main" id="{6EB72C40-E844-BF44-5DBD-E20B308755B1}"/>
                </a:ext>
              </a:extLst>
            </p:cNvPr>
            <p:cNvSpPr/>
            <p:nvPr/>
          </p:nvSpPr>
          <p:spPr>
            <a:xfrm rot="16200000">
              <a:off x="11869601" y="2704198"/>
              <a:ext cx="233680" cy="404768"/>
            </a:xfrm>
            <a:custGeom>
              <a:avLst/>
              <a:gdLst>
                <a:gd name="connsiteX0" fmla="*/ 233680 w 233680"/>
                <a:gd name="connsiteY0" fmla="*/ 0 h 404768"/>
                <a:gd name="connsiteX1" fmla="*/ 233680 w 233680"/>
                <a:gd name="connsiteY1" fmla="*/ 404768 h 404768"/>
                <a:gd name="connsiteX2" fmla="*/ 0 w 233680"/>
                <a:gd name="connsiteY2" fmla="*/ 404768 h 404768"/>
              </a:gdLst>
              <a:ahLst/>
              <a:cxnLst>
                <a:cxn ang="0">
                  <a:pos x="connsiteX0" y="connsiteY0"/>
                </a:cxn>
                <a:cxn ang="0">
                  <a:pos x="connsiteX1" y="connsiteY1"/>
                </a:cxn>
                <a:cxn ang="0">
                  <a:pos x="connsiteX2" y="connsiteY2"/>
                </a:cxn>
              </a:cxnLst>
              <a:rect l="l" t="t" r="r" b="b"/>
              <a:pathLst>
                <a:path w="233680" h="404768">
                  <a:moveTo>
                    <a:pt x="233680" y="0"/>
                  </a:moveTo>
                  <a:lnTo>
                    <a:pt x="233680" y="404768"/>
                  </a:lnTo>
                  <a:lnTo>
                    <a:pt x="0" y="404768"/>
                  </a:lnTo>
                  <a:close/>
                </a:path>
              </a:pathLst>
            </a:custGeom>
            <a:noFill/>
            <a:ln w="7976" cap="flat">
              <a:solidFill>
                <a:schemeClr val="bg1">
                  <a:alpha val="51000"/>
                </a:schemeClr>
              </a:solidFill>
              <a:prstDash val="solid"/>
              <a:round/>
            </a:ln>
          </p:spPr>
          <p:txBody>
            <a:bodyPr wrap="square" rtlCol="0" anchor="ctr">
              <a:noAutofit/>
            </a:bodyPr>
            <a:lstStyle/>
            <a:p>
              <a:endParaRPr lang="en-US" dirty="0"/>
            </a:p>
          </p:txBody>
        </p:sp>
        <p:sp>
          <p:nvSpPr>
            <p:cNvPr id="105" name="Freeform: Shape 104">
              <a:extLst>
                <a:ext uri="{FF2B5EF4-FFF2-40B4-BE49-F238E27FC236}">
                  <a16:creationId xmlns:a16="http://schemas.microsoft.com/office/drawing/2014/main" id="{BCEFB77C-FB8F-4A54-64B9-C02511DDBB7E}"/>
                </a:ext>
              </a:extLst>
            </p:cNvPr>
            <p:cNvSpPr/>
            <p:nvPr/>
          </p:nvSpPr>
          <p:spPr>
            <a:xfrm rot="16200000">
              <a:off x="11204691" y="3369112"/>
              <a:ext cx="1563502" cy="404767"/>
            </a:xfrm>
            <a:custGeom>
              <a:avLst/>
              <a:gdLst>
                <a:gd name="connsiteX0" fmla="*/ 1563502 w 1563502"/>
                <a:gd name="connsiteY0" fmla="*/ 0 h 404767"/>
                <a:gd name="connsiteX1" fmla="*/ 862464 w 1563502"/>
                <a:gd name="connsiteY1" fmla="*/ 404767 h 404767"/>
                <a:gd name="connsiteX2" fmla="*/ 701110 w 1563502"/>
                <a:gd name="connsiteY2" fmla="*/ 404767 h 404767"/>
                <a:gd name="connsiteX3" fmla="*/ 0 w 1563502"/>
                <a:gd name="connsiteY3" fmla="*/ 0 h 404767"/>
              </a:gdLst>
              <a:ahLst/>
              <a:cxnLst>
                <a:cxn ang="0">
                  <a:pos x="connsiteX0" y="connsiteY0"/>
                </a:cxn>
                <a:cxn ang="0">
                  <a:pos x="connsiteX1" y="connsiteY1"/>
                </a:cxn>
                <a:cxn ang="0">
                  <a:pos x="connsiteX2" y="connsiteY2"/>
                </a:cxn>
                <a:cxn ang="0">
                  <a:pos x="connsiteX3" y="connsiteY3"/>
                </a:cxn>
              </a:cxnLst>
              <a:rect l="l" t="t" r="r" b="b"/>
              <a:pathLst>
                <a:path w="1563502" h="404767">
                  <a:moveTo>
                    <a:pt x="1563502" y="0"/>
                  </a:moveTo>
                  <a:lnTo>
                    <a:pt x="862464" y="404767"/>
                  </a:lnTo>
                  <a:lnTo>
                    <a:pt x="701110" y="404767"/>
                  </a:lnTo>
                  <a:lnTo>
                    <a:pt x="0" y="0"/>
                  </a:lnTo>
                  <a:close/>
                </a:path>
              </a:pathLst>
            </a:custGeom>
            <a:noFill/>
            <a:ln w="7976" cap="flat">
              <a:solidFill>
                <a:schemeClr val="bg1">
                  <a:alpha val="51000"/>
                </a:schemeClr>
              </a:solidFill>
              <a:prstDash val="solid"/>
              <a:round/>
            </a:ln>
          </p:spPr>
          <p:txBody>
            <a:bodyPr wrap="square" rtlCol="0" anchor="ctr">
              <a:noAutofit/>
            </a:bodyPr>
            <a:lstStyle/>
            <a:p>
              <a:endParaRPr lang="en-US" dirty="0"/>
            </a:p>
          </p:txBody>
        </p:sp>
        <p:sp>
          <p:nvSpPr>
            <p:cNvPr id="85" name="Freeform: Shape 84">
              <a:extLst>
                <a:ext uri="{FF2B5EF4-FFF2-40B4-BE49-F238E27FC236}">
                  <a16:creationId xmlns:a16="http://schemas.microsoft.com/office/drawing/2014/main" id="{E5114E47-26F5-D20E-5574-E2E20161AEAF}"/>
                </a:ext>
              </a:extLst>
            </p:cNvPr>
            <p:cNvSpPr/>
            <p:nvPr/>
          </p:nvSpPr>
          <p:spPr>
            <a:xfrm rot="16200000">
              <a:off x="11635887" y="3800307"/>
              <a:ext cx="701110" cy="404767"/>
            </a:xfrm>
            <a:custGeom>
              <a:avLst/>
              <a:gdLst>
                <a:gd name="connsiteX0" fmla="*/ 701110 w 701110"/>
                <a:gd name="connsiteY0" fmla="*/ 404767 h 404767"/>
                <a:gd name="connsiteX1" fmla="*/ 233703 w 701110"/>
                <a:gd name="connsiteY1" fmla="*/ 404767 h 404767"/>
                <a:gd name="connsiteX2" fmla="*/ 0 w 701110"/>
                <a:gd name="connsiteY2" fmla="*/ 0 h 404767"/>
              </a:gdLst>
              <a:ahLst/>
              <a:cxnLst>
                <a:cxn ang="0">
                  <a:pos x="connsiteX0" y="connsiteY0"/>
                </a:cxn>
                <a:cxn ang="0">
                  <a:pos x="connsiteX1" y="connsiteY1"/>
                </a:cxn>
                <a:cxn ang="0">
                  <a:pos x="connsiteX2" y="connsiteY2"/>
                </a:cxn>
              </a:cxnLst>
              <a:rect l="l" t="t" r="r" b="b"/>
              <a:pathLst>
                <a:path w="701110" h="404767">
                  <a:moveTo>
                    <a:pt x="701110" y="404767"/>
                  </a:moveTo>
                  <a:lnTo>
                    <a:pt x="233703" y="404767"/>
                  </a:lnTo>
                  <a:lnTo>
                    <a:pt x="0" y="0"/>
                  </a:lnTo>
                  <a:close/>
                </a:path>
              </a:pathLst>
            </a:custGeom>
            <a:noFill/>
            <a:ln w="7976" cap="flat">
              <a:solidFill>
                <a:schemeClr val="bg1">
                  <a:alpha val="51000"/>
                </a:schemeClr>
              </a:solidFill>
              <a:prstDash val="solid"/>
              <a:round/>
            </a:ln>
          </p:spPr>
          <p:txBody>
            <a:bodyPr wrap="square" rtlCol="0" anchor="ctr">
              <a:noAutofit/>
            </a:bodyPr>
            <a:lstStyle/>
            <a:p>
              <a:endParaRPr lang="en-US" dirty="0"/>
            </a:p>
          </p:txBody>
        </p:sp>
        <p:sp>
          <p:nvSpPr>
            <p:cNvPr id="83" name="Freeform: Shape 82">
              <a:extLst>
                <a:ext uri="{FF2B5EF4-FFF2-40B4-BE49-F238E27FC236}">
                  <a16:creationId xmlns:a16="http://schemas.microsoft.com/office/drawing/2014/main" id="{98B91EAD-CD6E-5535-DEAA-2D7643C90047}"/>
                </a:ext>
              </a:extLst>
            </p:cNvPr>
            <p:cNvSpPr/>
            <p:nvPr/>
          </p:nvSpPr>
          <p:spPr>
            <a:xfrm rot="16200000">
              <a:off x="11635921" y="2937878"/>
              <a:ext cx="701040" cy="404768"/>
            </a:xfrm>
            <a:custGeom>
              <a:avLst/>
              <a:gdLst>
                <a:gd name="connsiteX0" fmla="*/ 701040 w 701040"/>
                <a:gd name="connsiteY0" fmla="*/ 0 h 404768"/>
                <a:gd name="connsiteX1" fmla="*/ 467360 w 701040"/>
                <a:gd name="connsiteY1" fmla="*/ 404768 h 404768"/>
                <a:gd name="connsiteX2" fmla="*/ 0 w 701040"/>
                <a:gd name="connsiteY2" fmla="*/ 404768 h 404768"/>
              </a:gdLst>
              <a:ahLst/>
              <a:cxnLst>
                <a:cxn ang="0">
                  <a:pos x="connsiteX0" y="connsiteY0"/>
                </a:cxn>
                <a:cxn ang="0">
                  <a:pos x="connsiteX1" y="connsiteY1"/>
                </a:cxn>
                <a:cxn ang="0">
                  <a:pos x="connsiteX2" y="connsiteY2"/>
                </a:cxn>
              </a:cxnLst>
              <a:rect l="l" t="t" r="r" b="b"/>
              <a:pathLst>
                <a:path w="701040" h="404768">
                  <a:moveTo>
                    <a:pt x="701040" y="0"/>
                  </a:moveTo>
                  <a:lnTo>
                    <a:pt x="467360" y="404768"/>
                  </a:lnTo>
                  <a:lnTo>
                    <a:pt x="0" y="404768"/>
                  </a:lnTo>
                  <a:close/>
                </a:path>
              </a:pathLst>
            </a:custGeom>
            <a:noFill/>
            <a:ln w="7976" cap="flat">
              <a:solidFill>
                <a:schemeClr val="bg1">
                  <a:alpha val="51000"/>
                </a:schemeClr>
              </a:solidFill>
              <a:prstDash val="solid"/>
              <a:round/>
            </a:ln>
          </p:spPr>
          <p:txBody>
            <a:bodyPr wrap="square" rtlCol="0" anchor="ctr">
              <a:noAutofit/>
            </a:bodyPr>
            <a:lstStyle/>
            <a:p>
              <a:endParaRPr lang="en-US" dirty="0"/>
            </a:p>
          </p:txBody>
        </p:sp>
        <p:sp>
          <p:nvSpPr>
            <p:cNvPr id="95" name="Freeform: Shape 94">
              <a:extLst>
                <a:ext uri="{FF2B5EF4-FFF2-40B4-BE49-F238E27FC236}">
                  <a16:creationId xmlns:a16="http://schemas.microsoft.com/office/drawing/2014/main" id="{6697DBE3-59F5-C675-4859-8ED9894E71F5}"/>
                </a:ext>
              </a:extLst>
            </p:cNvPr>
            <p:cNvSpPr/>
            <p:nvPr/>
          </p:nvSpPr>
          <p:spPr>
            <a:xfrm rot="16200000">
              <a:off x="11869601" y="5597442"/>
              <a:ext cx="233680" cy="404768"/>
            </a:xfrm>
            <a:custGeom>
              <a:avLst/>
              <a:gdLst>
                <a:gd name="connsiteX0" fmla="*/ 233680 w 233680"/>
                <a:gd name="connsiteY0" fmla="*/ 404768 h 404768"/>
                <a:gd name="connsiteX1" fmla="*/ 0 w 233680"/>
                <a:gd name="connsiteY1" fmla="*/ 404768 h 404768"/>
                <a:gd name="connsiteX2" fmla="*/ 0 w 233680"/>
                <a:gd name="connsiteY2" fmla="*/ 0 h 404768"/>
              </a:gdLst>
              <a:ahLst/>
              <a:cxnLst>
                <a:cxn ang="0">
                  <a:pos x="connsiteX0" y="connsiteY0"/>
                </a:cxn>
                <a:cxn ang="0">
                  <a:pos x="connsiteX1" y="connsiteY1"/>
                </a:cxn>
                <a:cxn ang="0">
                  <a:pos x="connsiteX2" y="connsiteY2"/>
                </a:cxn>
              </a:cxnLst>
              <a:rect l="l" t="t" r="r" b="b"/>
              <a:pathLst>
                <a:path w="233680" h="404768">
                  <a:moveTo>
                    <a:pt x="233680" y="404768"/>
                  </a:moveTo>
                  <a:lnTo>
                    <a:pt x="0" y="404768"/>
                  </a:lnTo>
                  <a:lnTo>
                    <a:pt x="0" y="0"/>
                  </a:lnTo>
                  <a:close/>
                </a:path>
              </a:pathLst>
            </a:custGeom>
            <a:noFill/>
            <a:ln w="7976" cap="flat">
              <a:solidFill>
                <a:schemeClr val="bg1">
                  <a:alpha val="51000"/>
                </a:schemeClr>
              </a:solidFill>
              <a:prstDash val="solid"/>
              <a:round/>
            </a:ln>
          </p:spPr>
          <p:txBody>
            <a:bodyPr wrap="square" rtlCol="0" anchor="ctr">
              <a:noAutofit/>
            </a:bodyPr>
            <a:lstStyle/>
            <a:p>
              <a:endParaRPr lang="en-US" dirty="0"/>
            </a:p>
          </p:txBody>
        </p:sp>
        <p:sp>
          <p:nvSpPr>
            <p:cNvPr id="97" name="Freeform: Shape 96">
              <a:extLst>
                <a:ext uri="{FF2B5EF4-FFF2-40B4-BE49-F238E27FC236}">
                  <a16:creationId xmlns:a16="http://schemas.microsoft.com/office/drawing/2014/main" id="{E6A80091-F8DE-3F30-397E-307455694756}"/>
                </a:ext>
              </a:extLst>
            </p:cNvPr>
            <p:cNvSpPr/>
            <p:nvPr/>
          </p:nvSpPr>
          <p:spPr>
            <a:xfrm rot="16200000">
              <a:off x="11869591" y="5831135"/>
              <a:ext cx="233703" cy="404767"/>
            </a:xfrm>
            <a:custGeom>
              <a:avLst/>
              <a:gdLst>
                <a:gd name="connsiteX0" fmla="*/ 233703 w 233703"/>
                <a:gd name="connsiteY0" fmla="*/ 0 h 404767"/>
                <a:gd name="connsiteX1" fmla="*/ 233703 w 233703"/>
                <a:gd name="connsiteY1" fmla="*/ 404767 h 404767"/>
                <a:gd name="connsiteX2" fmla="*/ 0 w 233703"/>
                <a:gd name="connsiteY2" fmla="*/ 404767 h 404767"/>
              </a:gdLst>
              <a:ahLst/>
              <a:cxnLst>
                <a:cxn ang="0">
                  <a:pos x="connsiteX0" y="connsiteY0"/>
                </a:cxn>
                <a:cxn ang="0">
                  <a:pos x="connsiteX1" y="connsiteY1"/>
                </a:cxn>
                <a:cxn ang="0">
                  <a:pos x="connsiteX2" y="connsiteY2"/>
                </a:cxn>
              </a:cxnLst>
              <a:rect l="l" t="t" r="r" b="b"/>
              <a:pathLst>
                <a:path w="233703" h="404767">
                  <a:moveTo>
                    <a:pt x="233703" y="0"/>
                  </a:moveTo>
                  <a:lnTo>
                    <a:pt x="233703" y="404767"/>
                  </a:lnTo>
                  <a:lnTo>
                    <a:pt x="0" y="404767"/>
                  </a:lnTo>
                  <a:close/>
                </a:path>
              </a:pathLst>
            </a:custGeom>
            <a:noFill/>
            <a:ln w="7976" cap="flat">
              <a:solidFill>
                <a:schemeClr val="bg1">
                  <a:alpha val="51000"/>
                </a:schemeClr>
              </a:solidFill>
              <a:prstDash val="solid"/>
              <a:round/>
            </a:ln>
          </p:spPr>
          <p:txBody>
            <a:bodyPr wrap="square" rtlCol="0" anchor="ctr">
              <a:noAutofit/>
            </a:bodyPr>
            <a:lstStyle/>
            <a:p>
              <a:endParaRPr lang="en-US" dirty="0"/>
            </a:p>
          </p:txBody>
        </p:sp>
        <p:sp>
          <p:nvSpPr>
            <p:cNvPr id="113" name="Freeform: Shape 112">
              <a:extLst>
                <a:ext uri="{FF2B5EF4-FFF2-40B4-BE49-F238E27FC236}">
                  <a16:creationId xmlns:a16="http://schemas.microsoft.com/office/drawing/2014/main" id="{8E93CF5F-F85E-DD5C-57F2-4D7427F3D15D}"/>
                </a:ext>
              </a:extLst>
            </p:cNvPr>
            <p:cNvSpPr/>
            <p:nvPr/>
          </p:nvSpPr>
          <p:spPr>
            <a:xfrm rot="16200000">
              <a:off x="12126623" y="6795796"/>
              <a:ext cx="78869" cy="45537"/>
            </a:xfrm>
            <a:custGeom>
              <a:avLst/>
              <a:gdLst>
                <a:gd name="connsiteX0" fmla="*/ 78869 w 78869"/>
                <a:gd name="connsiteY0" fmla="*/ 45537 h 45537"/>
                <a:gd name="connsiteX1" fmla="*/ 0 w 78869"/>
                <a:gd name="connsiteY1" fmla="*/ 45537 h 45537"/>
                <a:gd name="connsiteX2" fmla="*/ 0 w 78869"/>
                <a:gd name="connsiteY2" fmla="*/ 0 h 45537"/>
              </a:gdLst>
              <a:ahLst/>
              <a:cxnLst>
                <a:cxn ang="0">
                  <a:pos x="connsiteX0" y="connsiteY0"/>
                </a:cxn>
                <a:cxn ang="0">
                  <a:pos x="connsiteX1" y="connsiteY1"/>
                </a:cxn>
                <a:cxn ang="0">
                  <a:pos x="connsiteX2" y="connsiteY2"/>
                </a:cxn>
              </a:cxnLst>
              <a:rect l="l" t="t" r="r" b="b"/>
              <a:pathLst>
                <a:path w="78869" h="45537">
                  <a:moveTo>
                    <a:pt x="78869" y="45537"/>
                  </a:moveTo>
                  <a:lnTo>
                    <a:pt x="0" y="45537"/>
                  </a:lnTo>
                  <a:lnTo>
                    <a:pt x="0" y="0"/>
                  </a:lnTo>
                  <a:close/>
                </a:path>
              </a:pathLst>
            </a:custGeom>
            <a:noFill/>
            <a:ln w="7976" cap="flat">
              <a:solidFill>
                <a:schemeClr val="bg1">
                  <a:alpha val="51000"/>
                </a:schemeClr>
              </a:solidFill>
              <a:prstDash val="solid"/>
              <a:round/>
            </a:ln>
          </p:spPr>
          <p:txBody>
            <a:bodyPr wrap="square" rtlCol="0" anchor="ctr">
              <a:noAutofit/>
            </a:bodyPr>
            <a:lstStyle/>
            <a:p>
              <a:endParaRPr lang="en-US" dirty="0"/>
            </a:p>
          </p:txBody>
        </p:sp>
        <p:sp>
          <p:nvSpPr>
            <p:cNvPr id="99" name="Freeform: Shape 98">
              <a:extLst>
                <a:ext uri="{FF2B5EF4-FFF2-40B4-BE49-F238E27FC236}">
                  <a16:creationId xmlns:a16="http://schemas.microsoft.com/office/drawing/2014/main" id="{9D749EE2-7366-3B88-06EF-08845884F3CC}"/>
                </a:ext>
              </a:extLst>
            </p:cNvPr>
            <p:cNvSpPr/>
            <p:nvPr/>
          </p:nvSpPr>
          <p:spPr>
            <a:xfrm rot="16200000">
              <a:off x="11635887" y="6064839"/>
              <a:ext cx="701110" cy="404767"/>
            </a:xfrm>
            <a:custGeom>
              <a:avLst/>
              <a:gdLst>
                <a:gd name="connsiteX0" fmla="*/ 701110 w 701110"/>
                <a:gd name="connsiteY0" fmla="*/ 0 h 404767"/>
                <a:gd name="connsiteX1" fmla="*/ 467407 w 701110"/>
                <a:gd name="connsiteY1" fmla="*/ 404767 h 404767"/>
                <a:gd name="connsiteX2" fmla="*/ 0 w 701110"/>
                <a:gd name="connsiteY2" fmla="*/ 404767 h 404767"/>
              </a:gdLst>
              <a:ahLst/>
              <a:cxnLst>
                <a:cxn ang="0">
                  <a:pos x="connsiteX0" y="connsiteY0"/>
                </a:cxn>
                <a:cxn ang="0">
                  <a:pos x="connsiteX1" y="connsiteY1"/>
                </a:cxn>
                <a:cxn ang="0">
                  <a:pos x="connsiteX2" y="connsiteY2"/>
                </a:cxn>
              </a:cxnLst>
              <a:rect l="l" t="t" r="r" b="b"/>
              <a:pathLst>
                <a:path w="701110" h="404767">
                  <a:moveTo>
                    <a:pt x="701110" y="0"/>
                  </a:moveTo>
                  <a:lnTo>
                    <a:pt x="467407" y="404767"/>
                  </a:lnTo>
                  <a:lnTo>
                    <a:pt x="0" y="404767"/>
                  </a:lnTo>
                  <a:close/>
                </a:path>
              </a:pathLst>
            </a:custGeom>
            <a:noFill/>
            <a:ln w="7976" cap="flat">
              <a:solidFill>
                <a:schemeClr val="bg1">
                  <a:alpha val="51000"/>
                </a:schemeClr>
              </a:solidFill>
              <a:prstDash val="solid"/>
              <a:round/>
            </a:ln>
          </p:spPr>
          <p:txBody>
            <a:bodyPr wrap="square" rtlCol="0" anchor="ctr">
              <a:noAutofit/>
            </a:bodyPr>
            <a:lstStyle/>
            <a:p>
              <a:endParaRPr lang="en-US" dirty="0"/>
            </a:p>
          </p:txBody>
        </p:sp>
        <p:sp>
          <p:nvSpPr>
            <p:cNvPr id="89" name="Freeform: Shape 88">
              <a:extLst>
                <a:ext uri="{FF2B5EF4-FFF2-40B4-BE49-F238E27FC236}">
                  <a16:creationId xmlns:a16="http://schemas.microsoft.com/office/drawing/2014/main" id="{4C120BBA-BA94-5BE5-0664-C008223B0403}"/>
                </a:ext>
              </a:extLst>
            </p:cNvPr>
            <p:cNvSpPr/>
            <p:nvPr/>
          </p:nvSpPr>
          <p:spPr>
            <a:xfrm rot="16200000">
              <a:off x="11635923" y="4501381"/>
              <a:ext cx="701038" cy="404767"/>
            </a:xfrm>
            <a:custGeom>
              <a:avLst/>
              <a:gdLst>
                <a:gd name="connsiteX0" fmla="*/ 701038 w 701038"/>
                <a:gd name="connsiteY0" fmla="*/ 0 h 404767"/>
                <a:gd name="connsiteX1" fmla="*/ 467359 w 701038"/>
                <a:gd name="connsiteY1" fmla="*/ 404767 h 404767"/>
                <a:gd name="connsiteX2" fmla="*/ 0 w 701038"/>
                <a:gd name="connsiteY2" fmla="*/ 404767 h 404767"/>
              </a:gdLst>
              <a:ahLst/>
              <a:cxnLst>
                <a:cxn ang="0">
                  <a:pos x="connsiteX0" y="connsiteY0"/>
                </a:cxn>
                <a:cxn ang="0">
                  <a:pos x="connsiteX1" y="connsiteY1"/>
                </a:cxn>
                <a:cxn ang="0">
                  <a:pos x="connsiteX2" y="connsiteY2"/>
                </a:cxn>
              </a:cxnLst>
              <a:rect l="l" t="t" r="r" b="b"/>
              <a:pathLst>
                <a:path w="701038" h="404767">
                  <a:moveTo>
                    <a:pt x="701038" y="0"/>
                  </a:moveTo>
                  <a:lnTo>
                    <a:pt x="467359" y="404767"/>
                  </a:lnTo>
                  <a:lnTo>
                    <a:pt x="0" y="404767"/>
                  </a:lnTo>
                  <a:close/>
                </a:path>
              </a:pathLst>
            </a:custGeom>
            <a:noFill/>
            <a:ln w="7976" cap="flat">
              <a:solidFill>
                <a:schemeClr val="bg1">
                  <a:alpha val="51000"/>
                </a:schemeClr>
              </a:solidFill>
              <a:prstDash val="solid"/>
              <a:round/>
            </a:ln>
          </p:spPr>
          <p:txBody>
            <a:bodyPr wrap="square" rtlCol="0" anchor="ctr">
              <a:noAutofit/>
            </a:bodyPr>
            <a:lstStyle/>
            <a:p>
              <a:endParaRPr lang="en-US" dirty="0"/>
            </a:p>
          </p:txBody>
        </p:sp>
        <p:sp>
          <p:nvSpPr>
            <p:cNvPr id="93" name="Freeform: Shape 92">
              <a:extLst>
                <a:ext uri="{FF2B5EF4-FFF2-40B4-BE49-F238E27FC236}">
                  <a16:creationId xmlns:a16="http://schemas.microsoft.com/office/drawing/2014/main" id="{AEE6B9DE-B54F-00E1-ADC7-569CBAB219EF}"/>
                </a:ext>
              </a:extLst>
            </p:cNvPr>
            <p:cNvSpPr/>
            <p:nvPr/>
          </p:nvSpPr>
          <p:spPr>
            <a:xfrm rot="16200000">
              <a:off x="11635921" y="5363762"/>
              <a:ext cx="701040" cy="404768"/>
            </a:xfrm>
            <a:custGeom>
              <a:avLst/>
              <a:gdLst>
                <a:gd name="connsiteX0" fmla="*/ 701040 w 701040"/>
                <a:gd name="connsiteY0" fmla="*/ 404768 h 404768"/>
                <a:gd name="connsiteX1" fmla="*/ 233680 w 701040"/>
                <a:gd name="connsiteY1" fmla="*/ 404768 h 404768"/>
                <a:gd name="connsiteX2" fmla="*/ 0 w 701040"/>
                <a:gd name="connsiteY2" fmla="*/ 0 h 404768"/>
              </a:gdLst>
              <a:ahLst/>
              <a:cxnLst>
                <a:cxn ang="0">
                  <a:pos x="connsiteX0" y="connsiteY0"/>
                </a:cxn>
                <a:cxn ang="0">
                  <a:pos x="connsiteX1" y="connsiteY1"/>
                </a:cxn>
                <a:cxn ang="0">
                  <a:pos x="connsiteX2" y="connsiteY2"/>
                </a:cxn>
              </a:cxnLst>
              <a:rect l="l" t="t" r="r" b="b"/>
              <a:pathLst>
                <a:path w="701040" h="404768">
                  <a:moveTo>
                    <a:pt x="701040" y="404768"/>
                  </a:moveTo>
                  <a:lnTo>
                    <a:pt x="233680" y="404768"/>
                  </a:lnTo>
                  <a:lnTo>
                    <a:pt x="0" y="0"/>
                  </a:lnTo>
                  <a:close/>
                </a:path>
              </a:pathLst>
            </a:custGeom>
            <a:noFill/>
            <a:ln w="7976" cap="flat">
              <a:solidFill>
                <a:schemeClr val="bg1">
                  <a:alpha val="51000"/>
                </a:schemeClr>
              </a:solidFill>
              <a:prstDash val="solid"/>
              <a:round/>
            </a:ln>
          </p:spPr>
          <p:txBody>
            <a:bodyPr wrap="square" rtlCol="0" anchor="ctr">
              <a:noAutofit/>
            </a:bodyPr>
            <a:lstStyle/>
            <a:p>
              <a:endParaRPr lang="en-US" dirty="0"/>
            </a:p>
          </p:txBody>
        </p:sp>
        <p:sp>
          <p:nvSpPr>
            <p:cNvPr id="62" name="Freeform: Shape 61">
              <a:extLst>
                <a:ext uri="{FF2B5EF4-FFF2-40B4-BE49-F238E27FC236}">
                  <a16:creationId xmlns:a16="http://schemas.microsoft.com/office/drawing/2014/main" id="{17737CF9-F507-F4FF-3E26-591ADBF3815B}"/>
                </a:ext>
              </a:extLst>
            </p:cNvPr>
            <p:cNvSpPr/>
            <p:nvPr/>
          </p:nvSpPr>
          <p:spPr>
            <a:xfrm rot="16200000">
              <a:off x="11167568" y="4848832"/>
              <a:ext cx="781711" cy="1353959"/>
            </a:xfrm>
            <a:custGeom>
              <a:avLst/>
              <a:gdLst>
                <a:gd name="connsiteX0" fmla="*/ 0 w 781711"/>
                <a:gd name="connsiteY0" fmla="*/ 0 h 1353959"/>
                <a:gd name="connsiteX1" fmla="*/ 0 w 781711"/>
                <a:gd name="connsiteY1" fmla="*/ 902613 h 1353959"/>
                <a:gd name="connsiteX2" fmla="*/ 781711 w 781711"/>
                <a:gd name="connsiteY2" fmla="*/ 1353959 h 1353959"/>
                <a:gd name="connsiteX3" fmla="*/ 0 w 781711"/>
                <a:gd name="connsiteY3" fmla="*/ 0 h 1353959"/>
              </a:gdLst>
              <a:ahLst/>
              <a:cxnLst>
                <a:cxn ang="0">
                  <a:pos x="connsiteX0" y="connsiteY0"/>
                </a:cxn>
                <a:cxn ang="0">
                  <a:pos x="connsiteX1" y="connsiteY1"/>
                </a:cxn>
                <a:cxn ang="0">
                  <a:pos x="connsiteX2" y="connsiteY2"/>
                </a:cxn>
                <a:cxn ang="0">
                  <a:pos x="connsiteX3" y="connsiteY3"/>
                </a:cxn>
              </a:cxnLst>
              <a:rect l="l" t="t" r="r" b="b"/>
              <a:pathLst>
                <a:path w="781711" h="1353959">
                  <a:moveTo>
                    <a:pt x="0" y="0"/>
                  </a:moveTo>
                  <a:lnTo>
                    <a:pt x="0" y="902613"/>
                  </a:lnTo>
                  <a:lnTo>
                    <a:pt x="781711" y="1353959"/>
                  </a:lnTo>
                  <a:lnTo>
                    <a:pt x="0" y="0"/>
                  </a:lnTo>
                  <a:close/>
                </a:path>
              </a:pathLst>
            </a:custGeom>
            <a:noFill/>
            <a:ln w="7976" cap="flat">
              <a:solidFill>
                <a:schemeClr val="bg1">
                  <a:alpha val="51000"/>
                </a:schemeClr>
              </a:solidFill>
              <a:prstDash val="solid"/>
              <a:round/>
            </a:ln>
          </p:spPr>
          <p:txBody>
            <a:bodyPr rtlCol="0" anchor="ctr"/>
            <a:lstStyle/>
            <a:p>
              <a:endParaRPr lang="en-US" dirty="0"/>
            </a:p>
          </p:txBody>
        </p:sp>
        <p:sp>
          <p:nvSpPr>
            <p:cNvPr id="63" name="Freeform: Shape 62">
              <a:extLst>
                <a:ext uri="{FF2B5EF4-FFF2-40B4-BE49-F238E27FC236}">
                  <a16:creationId xmlns:a16="http://schemas.microsoft.com/office/drawing/2014/main" id="{B0F3A1C8-F0C9-D757-81E8-C4DCBA7BF616}"/>
                </a:ext>
              </a:extLst>
            </p:cNvPr>
            <p:cNvSpPr/>
            <p:nvPr/>
          </p:nvSpPr>
          <p:spPr>
            <a:xfrm rot="16200000">
              <a:off x="11167529" y="5630584"/>
              <a:ext cx="781790" cy="1353959"/>
            </a:xfrm>
            <a:custGeom>
              <a:avLst/>
              <a:gdLst>
                <a:gd name="connsiteX0" fmla="*/ 781791 w 781790"/>
                <a:gd name="connsiteY0" fmla="*/ 0 h 1353959"/>
                <a:gd name="connsiteX1" fmla="*/ 781791 w 781790"/>
                <a:gd name="connsiteY1" fmla="*/ 902613 h 1353959"/>
                <a:gd name="connsiteX2" fmla="*/ 0 w 781790"/>
                <a:gd name="connsiteY2" fmla="*/ 1353959 h 1353959"/>
                <a:gd name="connsiteX3" fmla="*/ 781791 w 781790"/>
                <a:gd name="connsiteY3" fmla="*/ 0 h 1353959"/>
              </a:gdLst>
              <a:ahLst/>
              <a:cxnLst>
                <a:cxn ang="0">
                  <a:pos x="connsiteX0" y="connsiteY0"/>
                </a:cxn>
                <a:cxn ang="0">
                  <a:pos x="connsiteX1" y="connsiteY1"/>
                </a:cxn>
                <a:cxn ang="0">
                  <a:pos x="connsiteX2" y="connsiteY2"/>
                </a:cxn>
                <a:cxn ang="0">
                  <a:pos x="connsiteX3" y="connsiteY3"/>
                </a:cxn>
              </a:cxnLst>
              <a:rect l="l" t="t" r="r" b="b"/>
              <a:pathLst>
                <a:path w="781790" h="1353959">
                  <a:moveTo>
                    <a:pt x="781791" y="0"/>
                  </a:moveTo>
                  <a:lnTo>
                    <a:pt x="781791" y="902613"/>
                  </a:lnTo>
                  <a:lnTo>
                    <a:pt x="0" y="1353959"/>
                  </a:lnTo>
                  <a:lnTo>
                    <a:pt x="781791" y="0"/>
                  </a:lnTo>
                  <a:close/>
                </a:path>
              </a:pathLst>
            </a:custGeom>
            <a:noFill/>
            <a:ln w="7976" cap="flat">
              <a:solidFill>
                <a:schemeClr val="bg1">
                  <a:alpha val="51000"/>
                </a:schemeClr>
              </a:solidFill>
              <a:prstDash val="solid"/>
              <a:round/>
            </a:ln>
          </p:spPr>
          <p:txBody>
            <a:bodyPr rtlCol="0" anchor="ctr"/>
            <a:lstStyle/>
            <a:p>
              <a:endParaRPr lang="en-US" dirty="0"/>
            </a:p>
          </p:txBody>
        </p:sp>
        <p:sp>
          <p:nvSpPr>
            <p:cNvPr id="64" name="Freeform: Shape 63">
              <a:extLst>
                <a:ext uri="{FF2B5EF4-FFF2-40B4-BE49-F238E27FC236}">
                  <a16:creationId xmlns:a16="http://schemas.microsoft.com/office/drawing/2014/main" id="{CB5B3C83-6846-F1A6-FD07-676EF5C90685}"/>
                </a:ext>
              </a:extLst>
            </p:cNvPr>
            <p:cNvSpPr/>
            <p:nvPr/>
          </p:nvSpPr>
          <p:spPr>
            <a:xfrm rot="16200000">
              <a:off x="11167529" y="5630584"/>
              <a:ext cx="781790" cy="1353959"/>
            </a:xfrm>
            <a:custGeom>
              <a:avLst/>
              <a:gdLst>
                <a:gd name="connsiteX0" fmla="*/ 0 w 781790"/>
                <a:gd name="connsiteY0" fmla="*/ 1353959 h 1353959"/>
                <a:gd name="connsiteX1" fmla="*/ 0 w 781790"/>
                <a:gd name="connsiteY1" fmla="*/ 451267 h 1353959"/>
                <a:gd name="connsiteX2" fmla="*/ 781791 w 781790"/>
                <a:gd name="connsiteY2" fmla="*/ 0 h 1353959"/>
                <a:gd name="connsiteX3" fmla="*/ 0 w 781790"/>
                <a:gd name="connsiteY3" fmla="*/ 1353959 h 1353959"/>
              </a:gdLst>
              <a:ahLst/>
              <a:cxnLst>
                <a:cxn ang="0">
                  <a:pos x="connsiteX0" y="connsiteY0"/>
                </a:cxn>
                <a:cxn ang="0">
                  <a:pos x="connsiteX1" y="connsiteY1"/>
                </a:cxn>
                <a:cxn ang="0">
                  <a:pos x="connsiteX2" y="connsiteY2"/>
                </a:cxn>
                <a:cxn ang="0">
                  <a:pos x="connsiteX3" y="connsiteY3"/>
                </a:cxn>
              </a:cxnLst>
              <a:rect l="l" t="t" r="r" b="b"/>
              <a:pathLst>
                <a:path w="781790" h="1353959">
                  <a:moveTo>
                    <a:pt x="0" y="1353959"/>
                  </a:moveTo>
                  <a:lnTo>
                    <a:pt x="0" y="451267"/>
                  </a:lnTo>
                  <a:lnTo>
                    <a:pt x="781791" y="0"/>
                  </a:lnTo>
                  <a:lnTo>
                    <a:pt x="0" y="1353959"/>
                  </a:lnTo>
                  <a:close/>
                </a:path>
              </a:pathLst>
            </a:custGeom>
            <a:noFill/>
            <a:ln w="7976" cap="flat">
              <a:solidFill>
                <a:schemeClr val="bg1">
                  <a:alpha val="51000"/>
                </a:schemeClr>
              </a:solidFill>
              <a:prstDash val="solid"/>
              <a:round/>
            </a:ln>
          </p:spPr>
          <p:txBody>
            <a:bodyPr rtlCol="0" anchor="ctr"/>
            <a:lstStyle/>
            <a:p>
              <a:endParaRPr lang="en-US" dirty="0"/>
            </a:p>
          </p:txBody>
        </p:sp>
        <p:sp>
          <p:nvSpPr>
            <p:cNvPr id="109" name="Freeform: Shape 108">
              <a:extLst>
                <a:ext uri="{FF2B5EF4-FFF2-40B4-BE49-F238E27FC236}">
                  <a16:creationId xmlns:a16="http://schemas.microsoft.com/office/drawing/2014/main" id="{503AB69A-F65F-D661-80B6-794992054B0D}"/>
                </a:ext>
              </a:extLst>
            </p:cNvPr>
            <p:cNvSpPr/>
            <p:nvPr/>
          </p:nvSpPr>
          <p:spPr>
            <a:xfrm rot="16200000">
              <a:off x="10636282" y="6161569"/>
              <a:ext cx="941332" cy="451528"/>
            </a:xfrm>
            <a:custGeom>
              <a:avLst/>
              <a:gdLst>
                <a:gd name="connsiteX0" fmla="*/ 941332 w 941332"/>
                <a:gd name="connsiteY0" fmla="*/ 1298 h 451528"/>
                <a:gd name="connsiteX1" fmla="*/ 158982 w 941332"/>
                <a:gd name="connsiteY1" fmla="*/ 451528 h 451528"/>
                <a:gd name="connsiteX2" fmla="*/ 0 w 941332"/>
                <a:gd name="connsiteY2" fmla="*/ 359457 h 451528"/>
                <a:gd name="connsiteX3" fmla="*/ 0 w 941332"/>
                <a:gd name="connsiteY3" fmla="*/ 0 h 451528"/>
              </a:gdLst>
              <a:ahLst/>
              <a:cxnLst>
                <a:cxn ang="0">
                  <a:pos x="connsiteX0" y="connsiteY0"/>
                </a:cxn>
                <a:cxn ang="0">
                  <a:pos x="connsiteX1" y="connsiteY1"/>
                </a:cxn>
                <a:cxn ang="0">
                  <a:pos x="connsiteX2" y="connsiteY2"/>
                </a:cxn>
                <a:cxn ang="0">
                  <a:pos x="connsiteX3" y="connsiteY3"/>
                </a:cxn>
              </a:cxnLst>
              <a:rect l="l" t="t" r="r" b="b"/>
              <a:pathLst>
                <a:path w="941332" h="451528">
                  <a:moveTo>
                    <a:pt x="941332" y="1298"/>
                  </a:moveTo>
                  <a:lnTo>
                    <a:pt x="158982" y="451528"/>
                  </a:lnTo>
                  <a:lnTo>
                    <a:pt x="0" y="359457"/>
                  </a:lnTo>
                  <a:lnTo>
                    <a:pt x="0" y="0"/>
                  </a:lnTo>
                  <a:close/>
                </a:path>
              </a:pathLst>
            </a:custGeom>
            <a:noFill/>
            <a:ln w="7976" cap="flat">
              <a:solidFill>
                <a:schemeClr val="bg1">
                  <a:alpha val="51000"/>
                </a:schemeClr>
              </a:solidFill>
              <a:prstDash val="solid"/>
              <a:round/>
            </a:ln>
          </p:spPr>
          <p:txBody>
            <a:bodyPr wrap="square" rtlCol="0" anchor="ctr">
              <a:noAutofit/>
            </a:bodyPr>
            <a:lstStyle/>
            <a:p>
              <a:endParaRPr lang="en-US" dirty="0"/>
            </a:p>
          </p:txBody>
        </p:sp>
        <p:sp>
          <p:nvSpPr>
            <p:cNvPr id="111" name="Freeform: Shape 110">
              <a:extLst>
                <a:ext uri="{FF2B5EF4-FFF2-40B4-BE49-F238E27FC236}">
                  <a16:creationId xmlns:a16="http://schemas.microsoft.com/office/drawing/2014/main" id="{5752AE48-6184-AD05-C4A1-E95738A5A044}"/>
                </a:ext>
              </a:extLst>
            </p:cNvPr>
            <p:cNvSpPr/>
            <p:nvPr/>
          </p:nvSpPr>
          <p:spPr>
            <a:xfrm rot="16200000">
              <a:off x="10185624" y="6161141"/>
              <a:ext cx="941332" cy="452384"/>
            </a:xfrm>
            <a:custGeom>
              <a:avLst/>
              <a:gdLst>
                <a:gd name="connsiteX0" fmla="*/ 941332 w 941332"/>
                <a:gd name="connsiteY0" fmla="*/ 452384 h 452384"/>
                <a:gd name="connsiteX1" fmla="*/ 0 w 941332"/>
                <a:gd name="connsiteY1" fmla="*/ 451086 h 452384"/>
                <a:gd name="connsiteX2" fmla="*/ 0 w 941332"/>
                <a:gd name="connsiteY2" fmla="*/ 92218 h 452384"/>
                <a:gd name="connsiteX3" fmla="*/ 160260 w 941332"/>
                <a:gd name="connsiteY3" fmla="*/ 0 h 452384"/>
              </a:gdLst>
              <a:ahLst/>
              <a:cxnLst>
                <a:cxn ang="0">
                  <a:pos x="connsiteX0" y="connsiteY0"/>
                </a:cxn>
                <a:cxn ang="0">
                  <a:pos x="connsiteX1" y="connsiteY1"/>
                </a:cxn>
                <a:cxn ang="0">
                  <a:pos x="connsiteX2" y="connsiteY2"/>
                </a:cxn>
                <a:cxn ang="0">
                  <a:pos x="connsiteX3" y="connsiteY3"/>
                </a:cxn>
              </a:cxnLst>
              <a:rect l="l" t="t" r="r" b="b"/>
              <a:pathLst>
                <a:path w="941332" h="452384">
                  <a:moveTo>
                    <a:pt x="941332" y="452384"/>
                  </a:moveTo>
                  <a:lnTo>
                    <a:pt x="0" y="451086"/>
                  </a:lnTo>
                  <a:lnTo>
                    <a:pt x="0" y="92218"/>
                  </a:lnTo>
                  <a:lnTo>
                    <a:pt x="160260" y="0"/>
                  </a:lnTo>
                  <a:close/>
                </a:path>
              </a:pathLst>
            </a:custGeom>
            <a:noFill/>
            <a:ln w="7976" cap="flat">
              <a:solidFill>
                <a:schemeClr val="bg1">
                  <a:alpha val="51000"/>
                </a:schemeClr>
              </a:solidFill>
              <a:prstDash val="solid"/>
              <a:round/>
            </a:ln>
          </p:spPr>
          <p:txBody>
            <a:bodyPr wrap="square" rtlCol="0" anchor="ctr">
              <a:noAutofit/>
            </a:bodyPr>
            <a:lstStyle/>
            <a:p>
              <a:endParaRPr lang="en-US" dirty="0"/>
            </a:p>
          </p:txBody>
        </p:sp>
        <p:sp>
          <p:nvSpPr>
            <p:cNvPr id="67" name="Freeform: Shape 66">
              <a:extLst>
                <a:ext uri="{FF2B5EF4-FFF2-40B4-BE49-F238E27FC236}">
                  <a16:creationId xmlns:a16="http://schemas.microsoft.com/office/drawing/2014/main" id="{7A4DDEEB-7148-D46F-CB9D-6583FDE24C2E}"/>
                </a:ext>
              </a:extLst>
            </p:cNvPr>
            <p:cNvSpPr/>
            <p:nvPr/>
          </p:nvSpPr>
          <p:spPr>
            <a:xfrm rot="16200000">
              <a:off x="10324808" y="4908765"/>
              <a:ext cx="1563421" cy="452384"/>
            </a:xfrm>
            <a:custGeom>
              <a:avLst/>
              <a:gdLst>
                <a:gd name="connsiteX0" fmla="*/ 1563422 w 1563421"/>
                <a:gd name="connsiteY0" fmla="*/ 2156 h 452384"/>
                <a:gd name="connsiteX1" fmla="*/ 781072 w 1563421"/>
                <a:gd name="connsiteY1" fmla="*/ 452385 h 452384"/>
                <a:gd name="connsiteX2" fmla="*/ 0 w 1563421"/>
                <a:gd name="connsiteY2" fmla="*/ 0 h 452384"/>
                <a:gd name="connsiteX3" fmla="*/ 1563422 w 1563421"/>
                <a:gd name="connsiteY3" fmla="*/ 2156 h 452384"/>
              </a:gdLst>
              <a:ahLst/>
              <a:cxnLst>
                <a:cxn ang="0">
                  <a:pos x="connsiteX0" y="connsiteY0"/>
                </a:cxn>
                <a:cxn ang="0">
                  <a:pos x="connsiteX1" y="connsiteY1"/>
                </a:cxn>
                <a:cxn ang="0">
                  <a:pos x="connsiteX2" y="connsiteY2"/>
                </a:cxn>
                <a:cxn ang="0">
                  <a:pos x="connsiteX3" y="connsiteY3"/>
                </a:cxn>
              </a:cxnLst>
              <a:rect l="l" t="t" r="r" b="b"/>
              <a:pathLst>
                <a:path w="1563421" h="452384">
                  <a:moveTo>
                    <a:pt x="1563422" y="2156"/>
                  </a:moveTo>
                  <a:lnTo>
                    <a:pt x="781072" y="452385"/>
                  </a:lnTo>
                  <a:lnTo>
                    <a:pt x="0" y="0"/>
                  </a:lnTo>
                  <a:lnTo>
                    <a:pt x="1563422" y="2156"/>
                  </a:lnTo>
                  <a:close/>
                </a:path>
              </a:pathLst>
            </a:custGeom>
            <a:noFill/>
            <a:ln w="7976" cap="flat">
              <a:solidFill>
                <a:schemeClr val="bg1">
                  <a:alpha val="51000"/>
                </a:schemeClr>
              </a:solidFill>
              <a:prstDash val="solid"/>
              <a:round/>
            </a:ln>
          </p:spPr>
          <p:txBody>
            <a:bodyPr rtlCol="0" anchor="ctr"/>
            <a:lstStyle/>
            <a:p>
              <a:endParaRPr lang="en-US" dirty="0"/>
            </a:p>
          </p:txBody>
        </p:sp>
        <p:sp>
          <p:nvSpPr>
            <p:cNvPr id="68" name="Freeform: Shape 67">
              <a:extLst>
                <a:ext uri="{FF2B5EF4-FFF2-40B4-BE49-F238E27FC236}">
                  <a16:creationId xmlns:a16="http://schemas.microsoft.com/office/drawing/2014/main" id="{20C300E2-3777-EDF4-62ED-CA4446CCCBD3}"/>
                </a:ext>
              </a:extLst>
            </p:cNvPr>
            <p:cNvSpPr/>
            <p:nvPr/>
          </p:nvSpPr>
          <p:spPr>
            <a:xfrm rot="16200000">
              <a:off x="9874579" y="4908765"/>
              <a:ext cx="1563421" cy="452384"/>
            </a:xfrm>
            <a:custGeom>
              <a:avLst/>
              <a:gdLst>
                <a:gd name="connsiteX0" fmla="*/ 0 w 1563421"/>
                <a:gd name="connsiteY0" fmla="*/ 450228 h 452384"/>
                <a:gd name="connsiteX1" fmla="*/ 782350 w 1563421"/>
                <a:gd name="connsiteY1" fmla="*/ 0 h 452384"/>
                <a:gd name="connsiteX2" fmla="*/ 1563422 w 1563421"/>
                <a:gd name="connsiteY2" fmla="*/ 452385 h 452384"/>
                <a:gd name="connsiteX3" fmla="*/ 0 w 1563421"/>
                <a:gd name="connsiteY3" fmla="*/ 450228 h 452384"/>
              </a:gdLst>
              <a:ahLst/>
              <a:cxnLst>
                <a:cxn ang="0">
                  <a:pos x="connsiteX0" y="connsiteY0"/>
                </a:cxn>
                <a:cxn ang="0">
                  <a:pos x="connsiteX1" y="connsiteY1"/>
                </a:cxn>
                <a:cxn ang="0">
                  <a:pos x="connsiteX2" y="connsiteY2"/>
                </a:cxn>
                <a:cxn ang="0">
                  <a:pos x="connsiteX3" y="connsiteY3"/>
                </a:cxn>
              </a:cxnLst>
              <a:rect l="l" t="t" r="r" b="b"/>
              <a:pathLst>
                <a:path w="1563421" h="452384">
                  <a:moveTo>
                    <a:pt x="0" y="450228"/>
                  </a:moveTo>
                  <a:lnTo>
                    <a:pt x="782350" y="0"/>
                  </a:lnTo>
                  <a:lnTo>
                    <a:pt x="1563422" y="452385"/>
                  </a:lnTo>
                  <a:lnTo>
                    <a:pt x="0" y="450228"/>
                  </a:lnTo>
                  <a:close/>
                </a:path>
              </a:pathLst>
            </a:custGeom>
            <a:noFill/>
            <a:ln w="7976" cap="flat">
              <a:solidFill>
                <a:schemeClr val="bg1">
                  <a:alpha val="51000"/>
                </a:schemeClr>
              </a:solidFill>
              <a:prstDash val="solid"/>
              <a:round/>
            </a:ln>
          </p:spPr>
          <p:txBody>
            <a:bodyPr rtlCol="0" anchor="ctr"/>
            <a:lstStyle/>
            <a:p>
              <a:endParaRPr lang="en-US" dirty="0"/>
            </a:p>
          </p:txBody>
        </p:sp>
        <p:sp>
          <p:nvSpPr>
            <p:cNvPr id="69" name="Freeform: Shape 68">
              <a:extLst>
                <a:ext uri="{FF2B5EF4-FFF2-40B4-BE49-F238E27FC236}">
                  <a16:creationId xmlns:a16="http://schemas.microsoft.com/office/drawing/2014/main" id="{EF93907E-CC74-E9A1-B9DA-DFB28044107B}"/>
                </a:ext>
              </a:extLst>
            </p:cNvPr>
            <p:cNvSpPr/>
            <p:nvPr/>
          </p:nvSpPr>
          <p:spPr>
            <a:xfrm rot="16200000">
              <a:off x="11167568" y="4848832"/>
              <a:ext cx="781711" cy="1353959"/>
            </a:xfrm>
            <a:custGeom>
              <a:avLst/>
              <a:gdLst>
                <a:gd name="connsiteX0" fmla="*/ 781711 w 781711"/>
                <a:gd name="connsiteY0" fmla="*/ 1353959 h 1353959"/>
                <a:gd name="connsiteX1" fmla="*/ 781711 w 781711"/>
                <a:gd name="connsiteY1" fmla="*/ 451267 h 1353959"/>
                <a:gd name="connsiteX2" fmla="*/ 0 w 781711"/>
                <a:gd name="connsiteY2" fmla="*/ 0 h 1353959"/>
                <a:gd name="connsiteX3" fmla="*/ 781711 w 781711"/>
                <a:gd name="connsiteY3" fmla="*/ 1353959 h 1353959"/>
              </a:gdLst>
              <a:ahLst/>
              <a:cxnLst>
                <a:cxn ang="0">
                  <a:pos x="connsiteX0" y="connsiteY0"/>
                </a:cxn>
                <a:cxn ang="0">
                  <a:pos x="connsiteX1" y="connsiteY1"/>
                </a:cxn>
                <a:cxn ang="0">
                  <a:pos x="connsiteX2" y="connsiteY2"/>
                </a:cxn>
                <a:cxn ang="0">
                  <a:pos x="connsiteX3" y="connsiteY3"/>
                </a:cxn>
              </a:cxnLst>
              <a:rect l="l" t="t" r="r" b="b"/>
              <a:pathLst>
                <a:path w="781711" h="1353959">
                  <a:moveTo>
                    <a:pt x="781711" y="1353959"/>
                  </a:moveTo>
                  <a:lnTo>
                    <a:pt x="781711" y="451267"/>
                  </a:lnTo>
                  <a:lnTo>
                    <a:pt x="0" y="0"/>
                  </a:lnTo>
                  <a:lnTo>
                    <a:pt x="781711" y="1353959"/>
                  </a:lnTo>
                  <a:close/>
                </a:path>
              </a:pathLst>
            </a:custGeom>
            <a:noFill/>
            <a:ln w="7976" cap="flat">
              <a:solidFill>
                <a:schemeClr val="bg1">
                  <a:alpha val="51000"/>
                </a:schemeClr>
              </a:solidFill>
              <a:prstDash val="solid"/>
              <a:round/>
            </a:ln>
          </p:spPr>
          <p:txBody>
            <a:bodyPr rtlCol="0" anchor="ctr"/>
            <a:lstStyle/>
            <a:p>
              <a:endParaRPr lang="en-US" dirty="0"/>
            </a:p>
          </p:txBody>
        </p:sp>
        <p:sp>
          <p:nvSpPr>
            <p:cNvPr id="70" name="Freeform: Shape 69">
              <a:extLst>
                <a:ext uri="{FF2B5EF4-FFF2-40B4-BE49-F238E27FC236}">
                  <a16:creationId xmlns:a16="http://schemas.microsoft.com/office/drawing/2014/main" id="{7A94D42B-09F4-3CE2-C02B-D869E5CE072C}"/>
                </a:ext>
              </a:extLst>
            </p:cNvPr>
            <p:cNvSpPr/>
            <p:nvPr/>
          </p:nvSpPr>
          <p:spPr>
            <a:xfrm rot="16200000">
              <a:off x="9813529" y="5630544"/>
              <a:ext cx="781790" cy="1354039"/>
            </a:xfrm>
            <a:custGeom>
              <a:avLst/>
              <a:gdLst>
                <a:gd name="connsiteX0" fmla="*/ 781791 w 781790"/>
                <a:gd name="connsiteY0" fmla="*/ 1354039 h 1354039"/>
                <a:gd name="connsiteX1" fmla="*/ 781791 w 781790"/>
                <a:gd name="connsiteY1" fmla="*/ 451346 h 1354039"/>
                <a:gd name="connsiteX2" fmla="*/ 0 w 781790"/>
                <a:gd name="connsiteY2" fmla="*/ 0 h 1354039"/>
                <a:gd name="connsiteX3" fmla="*/ 781791 w 781790"/>
                <a:gd name="connsiteY3" fmla="*/ 1354039 h 1354039"/>
              </a:gdLst>
              <a:ahLst/>
              <a:cxnLst>
                <a:cxn ang="0">
                  <a:pos x="connsiteX0" y="connsiteY0"/>
                </a:cxn>
                <a:cxn ang="0">
                  <a:pos x="connsiteX1" y="connsiteY1"/>
                </a:cxn>
                <a:cxn ang="0">
                  <a:pos x="connsiteX2" y="connsiteY2"/>
                </a:cxn>
                <a:cxn ang="0">
                  <a:pos x="connsiteX3" y="connsiteY3"/>
                </a:cxn>
              </a:cxnLst>
              <a:rect l="l" t="t" r="r" b="b"/>
              <a:pathLst>
                <a:path w="781790" h="1354039">
                  <a:moveTo>
                    <a:pt x="781791" y="1354039"/>
                  </a:moveTo>
                  <a:lnTo>
                    <a:pt x="781791" y="451346"/>
                  </a:lnTo>
                  <a:lnTo>
                    <a:pt x="0" y="0"/>
                  </a:lnTo>
                  <a:lnTo>
                    <a:pt x="781791" y="1354039"/>
                  </a:lnTo>
                  <a:close/>
                </a:path>
              </a:pathLst>
            </a:custGeom>
            <a:noFill/>
            <a:ln w="7976" cap="flat">
              <a:solidFill>
                <a:schemeClr val="bg1">
                  <a:alpha val="51000"/>
                </a:schemeClr>
              </a:solidFill>
              <a:prstDash val="solid"/>
              <a:round/>
            </a:ln>
          </p:spPr>
          <p:txBody>
            <a:bodyPr rtlCol="0" anchor="ctr"/>
            <a:lstStyle/>
            <a:p>
              <a:endParaRPr lang="en-US" dirty="0"/>
            </a:p>
          </p:txBody>
        </p:sp>
        <p:sp>
          <p:nvSpPr>
            <p:cNvPr id="71" name="Freeform: Shape 70">
              <a:extLst>
                <a:ext uri="{FF2B5EF4-FFF2-40B4-BE49-F238E27FC236}">
                  <a16:creationId xmlns:a16="http://schemas.microsoft.com/office/drawing/2014/main" id="{6FE093D3-6F45-493E-41F8-C9C9DAC6D237}"/>
                </a:ext>
              </a:extLst>
            </p:cNvPr>
            <p:cNvSpPr/>
            <p:nvPr/>
          </p:nvSpPr>
          <p:spPr>
            <a:xfrm rot="16200000">
              <a:off x="9813568" y="4848792"/>
              <a:ext cx="781711" cy="1354039"/>
            </a:xfrm>
            <a:custGeom>
              <a:avLst/>
              <a:gdLst>
                <a:gd name="connsiteX0" fmla="*/ 0 w 781711"/>
                <a:gd name="connsiteY0" fmla="*/ 1354039 h 1354039"/>
                <a:gd name="connsiteX1" fmla="*/ 0 w 781711"/>
                <a:gd name="connsiteY1" fmla="*/ 451346 h 1354039"/>
                <a:gd name="connsiteX2" fmla="*/ 781711 w 781711"/>
                <a:gd name="connsiteY2" fmla="*/ 0 h 1354039"/>
                <a:gd name="connsiteX3" fmla="*/ 0 w 781711"/>
                <a:gd name="connsiteY3" fmla="*/ 1354039 h 1354039"/>
              </a:gdLst>
              <a:ahLst/>
              <a:cxnLst>
                <a:cxn ang="0">
                  <a:pos x="connsiteX0" y="connsiteY0"/>
                </a:cxn>
                <a:cxn ang="0">
                  <a:pos x="connsiteX1" y="connsiteY1"/>
                </a:cxn>
                <a:cxn ang="0">
                  <a:pos x="connsiteX2" y="connsiteY2"/>
                </a:cxn>
                <a:cxn ang="0">
                  <a:pos x="connsiteX3" y="connsiteY3"/>
                </a:cxn>
              </a:cxnLst>
              <a:rect l="l" t="t" r="r" b="b"/>
              <a:pathLst>
                <a:path w="781711" h="1354039">
                  <a:moveTo>
                    <a:pt x="0" y="1354039"/>
                  </a:moveTo>
                  <a:lnTo>
                    <a:pt x="0" y="451346"/>
                  </a:lnTo>
                  <a:lnTo>
                    <a:pt x="781711" y="0"/>
                  </a:lnTo>
                  <a:lnTo>
                    <a:pt x="0" y="1354039"/>
                  </a:lnTo>
                  <a:close/>
                </a:path>
              </a:pathLst>
            </a:custGeom>
            <a:noFill/>
            <a:ln w="7976" cap="flat">
              <a:solidFill>
                <a:schemeClr val="bg1">
                  <a:alpha val="51000"/>
                </a:schemeClr>
              </a:solidFill>
              <a:prstDash val="solid"/>
              <a:round/>
            </a:ln>
          </p:spPr>
          <p:txBody>
            <a:bodyPr rtlCol="0" anchor="ctr"/>
            <a:lstStyle/>
            <a:p>
              <a:endParaRPr lang="en-US" dirty="0"/>
            </a:p>
          </p:txBody>
        </p:sp>
        <p:sp>
          <p:nvSpPr>
            <p:cNvPr id="72" name="Freeform: Shape 71">
              <a:extLst>
                <a:ext uri="{FF2B5EF4-FFF2-40B4-BE49-F238E27FC236}">
                  <a16:creationId xmlns:a16="http://schemas.microsoft.com/office/drawing/2014/main" id="{162F80E8-8479-E11B-1627-8F53FE4F0BFC}"/>
                </a:ext>
              </a:extLst>
            </p:cNvPr>
            <p:cNvSpPr/>
            <p:nvPr/>
          </p:nvSpPr>
          <p:spPr>
            <a:xfrm rot="16200000">
              <a:off x="9813568" y="4848792"/>
              <a:ext cx="781711" cy="1354039"/>
            </a:xfrm>
            <a:custGeom>
              <a:avLst/>
              <a:gdLst>
                <a:gd name="connsiteX0" fmla="*/ 781711 w 781711"/>
                <a:gd name="connsiteY0" fmla="*/ 0 h 1354039"/>
                <a:gd name="connsiteX1" fmla="*/ 781711 w 781711"/>
                <a:gd name="connsiteY1" fmla="*/ 902693 h 1354039"/>
                <a:gd name="connsiteX2" fmla="*/ 0 w 781711"/>
                <a:gd name="connsiteY2" fmla="*/ 1354039 h 1354039"/>
                <a:gd name="connsiteX3" fmla="*/ 781711 w 781711"/>
                <a:gd name="connsiteY3" fmla="*/ 0 h 1354039"/>
              </a:gdLst>
              <a:ahLst/>
              <a:cxnLst>
                <a:cxn ang="0">
                  <a:pos x="connsiteX0" y="connsiteY0"/>
                </a:cxn>
                <a:cxn ang="0">
                  <a:pos x="connsiteX1" y="connsiteY1"/>
                </a:cxn>
                <a:cxn ang="0">
                  <a:pos x="connsiteX2" y="connsiteY2"/>
                </a:cxn>
                <a:cxn ang="0">
                  <a:pos x="connsiteX3" y="connsiteY3"/>
                </a:cxn>
              </a:cxnLst>
              <a:rect l="l" t="t" r="r" b="b"/>
              <a:pathLst>
                <a:path w="781711" h="1354039">
                  <a:moveTo>
                    <a:pt x="781711" y="0"/>
                  </a:moveTo>
                  <a:lnTo>
                    <a:pt x="781711" y="902693"/>
                  </a:lnTo>
                  <a:lnTo>
                    <a:pt x="0" y="1354039"/>
                  </a:lnTo>
                  <a:lnTo>
                    <a:pt x="781711" y="0"/>
                  </a:lnTo>
                  <a:close/>
                </a:path>
              </a:pathLst>
            </a:custGeom>
            <a:noFill/>
            <a:ln w="7976" cap="flat">
              <a:solidFill>
                <a:schemeClr val="bg1">
                  <a:alpha val="51000"/>
                </a:schemeClr>
              </a:solidFill>
              <a:prstDash val="solid"/>
              <a:round/>
            </a:ln>
          </p:spPr>
          <p:txBody>
            <a:bodyPr rtlCol="0" anchor="ctr"/>
            <a:lstStyle/>
            <a:p>
              <a:endParaRPr lang="en-US" dirty="0"/>
            </a:p>
          </p:txBody>
        </p:sp>
        <p:sp>
          <p:nvSpPr>
            <p:cNvPr id="73" name="Freeform: Shape 72">
              <a:extLst>
                <a:ext uri="{FF2B5EF4-FFF2-40B4-BE49-F238E27FC236}">
                  <a16:creationId xmlns:a16="http://schemas.microsoft.com/office/drawing/2014/main" id="{6C9B1132-9AF1-20DC-8FC4-0739EB2D0025}"/>
                </a:ext>
              </a:extLst>
            </p:cNvPr>
            <p:cNvSpPr/>
            <p:nvPr/>
          </p:nvSpPr>
          <p:spPr>
            <a:xfrm rot="16200000">
              <a:off x="9813529" y="5630544"/>
              <a:ext cx="781790" cy="1354039"/>
            </a:xfrm>
            <a:custGeom>
              <a:avLst/>
              <a:gdLst>
                <a:gd name="connsiteX0" fmla="*/ 0 w 781790"/>
                <a:gd name="connsiteY0" fmla="*/ 0 h 1354039"/>
                <a:gd name="connsiteX1" fmla="*/ 0 w 781790"/>
                <a:gd name="connsiteY1" fmla="*/ 902693 h 1354039"/>
                <a:gd name="connsiteX2" fmla="*/ 781791 w 781790"/>
                <a:gd name="connsiteY2" fmla="*/ 1354039 h 1354039"/>
                <a:gd name="connsiteX3" fmla="*/ 0 w 781790"/>
                <a:gd name="connsiteY3" fmla="*/ 0 h 1354039"/>
              </a:gdLst>
              <a:ahLst/>
              <a:cxnLst>
                <a:cxn ang="0">
                  <a:pos x="connsiteX0" y="connsiteY0"/>
                </a:cxn>
                <a:cxn ang="0">
                  <a:pos x="connsiteX1" y="connsiteY1"/>
                </a:cxn>
                <a:cxn ang="0">
                  <a:pos x="connsiteX2" y="connsiteY2"/>
                </a:cxn>
                <a:cxn ang="0">
                  <a:pos x="connsiteX3" y="connsiteY3"/>
                </a:cxn>
              </a:cxnLst>
              <a:rect l="l" t="t" r="r" b="b"/>
              <a:pathLst>
                <a:path w="781790" h="1354039">
                  <a:moveTo>
                    <a:pt x="0" y="0"/>
                  </a:moveTo>
                  <a:lnTo>
                    <a:pt x="0" y="902693"/>
                  </a:lnTo>
                  <a:lnTo>
                    <a:pt x="781791" y="1354039"/>
                  </a:lnTo>
                  <a:lnTo>
                    <a:pt x="0" y="0"/>
                  </a:lnTo>
                  <a:close/>
                </a:path>
              </a:pathLst>
            </a:custGeom>
            <a:noFill/>
            <a:ln w="7976" cap="flat">
              <a:solidFill>
                <a:schemeClr val="bg1">
                  <a:alpha val="51000"/>
                </a:schemeClr>
              </a:solidFill>
              <a:prstDash val="solid"/>
              <a:round/>
            </a:ln>
          </p:spPr>
          <p:txBody>
            <a:bodyPr rtlCol="0" anchor="ctr"/>
            <a:lstStyle/>
            <a:p>
              <a:endParaRPr lang="en-US" dirty="0"/>
            </a:p>
          </p:txBody>
        </p:sp>
        <p:sp>
          <p:nvSpPr>
            <p:cNvPr id="74" name="Freeform: Shape 73">
              <a:extLst>
                <a:ext uri="{FF2B5EF4-FFF2-40B4-BE49-F238E27FC236}">
                  <a16:creationId xmlns:a16="http://schemas.microsoft.com/office/drawing/2014/main" id="{945B5B00-D0B6-3B62-F4D0-4CE47EFBB29B}"/>
                </a:ext>
              </a:extLst>
            </p:cNvPr>
            <p:cNvSpPr/>
            <p:nvPr/>
          </p:nvSpPr>
          <p:spPr>
            <a:xfrm rot="16200000">
              <a:off x="10406460" y="3547817"/>
              <a:ext cx="47274" cy="47274"/>
            </a:xfrm>
            <a:custGeom>
              <a:avLst/>
              <a:gdLst>
                <a:gd name="connsiteX0" fmla="*/ 47275 w 47274"/>
                <a:gd name="connsiteY0" fmla="*/ 23637 h 47274"/>
                <a:gd name="connsiteX1" fmla="*/ 23637 w 47274"/>
                <a:gd name="connsiteY1" fmla="*/ 47275 h 47274"/>
                <a:gd name="connsiteX2" fmla="*/ 0 w 47274"/>
                <a:gd name="connsiteY2" fmla="*/ 23637 h 47274"/>
                <a:gd name="connsiteX3" fmla="*/ 23637 w 47274"/>
                <a:gd name="connsiteY3" fmla="*/ 0 h 47274"/>
                <a:gd name="connsiteX4" fmla="*/ 47275 w 47274"/>
                <a:gd name="connsiteY4" fmla="*/ 23637 h 47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74" h="47274">
                  <a:moveTo>
                    <a:pt x="47275" y="23637"/>
                  </a:moveTo>
                  <a:cubicBezTo>
                    <a:pt x="47275" y="36692"/>
                    <a:pt x="36692" y="47275"/>
                    <a:pt x="23637" y="47275"/>
                  </a:cubicBezTo>
                  <a:cubicBezTo>
                    <a:pt x="10583" y="47275"/>
                    <a:pt x="0" y="36692"/>
                    <a:pt x="0" y="23637"/>
                  </a:cubicBezTo>
                  <a:cubicBezTo>
                    <a:pt x="0" y="10583"/>
                    <a:pt x="10583" y="0"/>
                    <a:pt x="23637" y="0"/>
                  </a:cubicBezTo>
                  <a:cubicBezTo>
                    <a:pt x="36692" y="0"/>
                    <a:pt x="47275" y="10583"/>
                    <a:pt x="47275" y="23637"/>
                  </a:cubicBezTo>
                  <a:close/>
                </a:path>
              </a:pathLst>
            </a:custGeom>
            <a:noFill/>
            <a:ln w="7976" cap="flat">
              <a:solidFill>
                <a:schemeClr val="bg1">
                  <a:alpha val="51000"/>
                </a:schemeClr>
              </a:solid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83FBD91D-26D9-00F7-9031-717FC1AC7348}"/>
                </a:ext>
              </a:extLst>
            </p:cNvPr>
            <p:cNvSpPr/>
            <p:nvPr/>
          </p:nvSpPr>
          <p:spPr>
            <a:xfrm rot="16200000">
              <a:off x="12211766" y="1984396"/>
              <a:ext cx="47274" cy="47274"/>
            </a:xfrm>
            <a:custGeom>
              <a:avLst/>
              <a:gdLst>
                <a:gd name="connsiteX0" fmla="*/ 47275 w 47274"/>
                <a:gd name="connsiteY0" fmla="*/ 23637 h 47274"/>
                <a:gd name="connsiteX1" fmla="*/ 23637 w 47274"/>
                <a:gd name="connsiteY1" fmla="*/ 47275 h 47274"/>
                <a:gd name="connsiteX2" fmla="*/ -1 w 47274"/>
                <a:gd name="connsiteY2" fmla="*/ 23637 h 47274"/>
                <a:gd name="connsiteX3" fmla="*/ 23637 w 47274"/>
                <a:gd name="connsiteY3" fmla="*/ 0 h 47274"/>
                <a:gd name="connsiteX4" fmla="*/ 47275 w 47274"/>
                <a:gd name="connsiteY4" fmla="*/ 23637 h 47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74" h="47274">
                  <a:moveTo>
                    <a:pt x="47275" y="23637"/>
                  </a:moveTo>
                  <a:cubicBezTo>
                    <a:pt x="47275" y="36692"/>
                    <a:pt x="36692" y="47275"/>
                    <a:pt x="23637" y="47275"/>
                  </a:cubicBezTo>
                  <a:cubicBezTo>
                    <a:pt x="10582" y="47275"/>
                    <a:pt x="-1" y="36692"/>
                    <a:pt x="-1" y="23637"/>
                  </a:cubicBezTo>
                  <a:cubicBezTo>
                    <a:pt x="-1" y="10583"/>
                    <a:pt x="10582" y="0"/>
                    <a:pt x="23637" y="0"/>
                  </a:cubicBezTo>
                  <a:cubicBezTo>
                    <a:pt x="36692" y="0"/>
                    <a:pt x="47275" y="10583"/>
                    <a:pt x="47275" y="23637"/>
                  </a:cubicBezTo>
                  <a:close/>
                </a:path>
              </a:pathLst>
            </a:custGeom>
            <a:noFill/>
            <a:ln w="7976" cap="flat">
              <a:solidFill>
                <a:schemeClr val="bg1">
                  <a:alpha val="51000"/>
                </a:schemeClr>
              </a:solid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F17DDFD7-467D-76E6-94CE-CDECFC2F50D4}"/>
                </a:ext>
              </a:extLst>
            </p:cNvPr>
            <p:cNvSpPr/>
            <p:nvPr/>
          </p:nvSpPr>
          <p:spPr>
            <a:xfrm rot="16200000">
              <a:off x="11309073" y="5111319"/>
              <a:ext cx="47274" cy="47274"/>
            </a:xfrm>
            <a:custGeom>
              <a:avLst/>
              <a:gdLst>
                <a:gd name="connsiteX0" fmla="*/ 47275 w 47274"/>
                <a:gd name="connsiteY0" fmla="*/ 23637 h 47274"/>
                <a:gd name="connsiteX1" fmla="*/ 23637 w 47274"/>
                <a:gd name="connsiteY1" fmla="*/ 47275 h 47274"/>
                <a:gd name="connsiteX2" fmla="*/ 0 w 47274"/>
                <a:gd name="connsiteY2" fmla="*/ 23637 h 47274"/>
                <a:gd name="connsiteX3" fmla="*/ 23637 w 47274"/>
                <a:gd name="connsiteY3" fmla="*/ 0 h 47274"/>
                <a:gd name="connsiteX4" fmla="*/ 47275 w 47274"/>
                <a:gd name="connsiteY4" fmla="*/ 23637 h 47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74" h="47274">
                  <a:moveTo>
                    <a:pt x="47275" y="23637"/>
                  </a:moveTo>
                  <a:cubicBezTo>
                    <a:pt x="47275" y="36692"/>
                    <a:pt x="36692" y="47275"/>
                    <a:pt x="23637" y="47275"/>
                  </a:cubicBezTo>
                  <a:cubicBezTo>
                    <a:pt x="10583" y="47275"/>
                    <a:pt x="0" y="36692"/>
                    <a:pt x="0" y="23637"/>
                  </a:cubicBezTo>
                  <a:cubicBezTo>
                    <a:pt x="0" y="10583"/>
                    <a:pt x="10583" y="0"/>
                    <a:pt x="23637" y="0"/>
                  </a:cubicBezTo>
                  <a:cubicBezTo>
                    <a:pt x="36692" y="0"/>
                    <a:pt x="47275" y="10583"/>
                    <a:pt x="47275" y="23637"/>
                  </a:cubicBezTo>
                  <a:close/>
                </a:path>
              </a:pathLst>
            </a:custGeom>
            <a:noFill/>
            <a:ln w="7976" cap="flat">
              <a:solidFill>
                <a:schemeClr val="bg1">
                  <a:alpha val="51000"/>
                </a:schemeClr>
              </a:solid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F91E5310-2EF1-B614-5CED-B80614C2F409}"/>
                </a:ext>
              </a:extLst>
            </p:cNvPr>
            <p:cNvSpPr/>
            <p:nvPr/>
          </p:nvSpPr>
          <p:spPr>
            <a:xfrm rot="16200000">
              <a:off x="10845508" y="4316272"/>
              <a:ext cx="73946" cy="73946"/>
            </a:xfrm>
            <a:custGeom>
              <a:avLst/>
              <a:gdLst>
                <a:gd name="connsiteX0" fmla="*/ 73947 w 73946"/>
                <a:gd name="connsiteY0" fmla="*/ 36973 h 73946"/>
                <a:gd name="connsiteX1" fmla="*/ 36973 w 73946"/>
                <a:gd name="connsiteY1" fmla="*/ 73947 h 73946"/>
                <a:gd name="connsiteX2" fmla="*/ 0 w 73946"/>
                <a:gd name="connsiteY2" fmla="*/ 36973 h 73946"/>
                <a:gd name="connsiteX3" fmla="*/ 36973 w 73946"/>
                <a:gd name="connsiteY3" fmla="*/ 0 h 73946"/>
                <a:gd name="connsiteX4" fmla="*/ 73947 w 73946"/>
                <a:gd name="connsiteY4" fmla="*/ 36973 h 73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46" h="73946">
                  <a:moveTo>
                    <a:pt x="73947" y="36973"/>
                  </a:moveTo>
                  <a:cubicBezTo>
                    <a:pt x="73947" y="57393"/>
                    <a:pt x="57393" y="73947"/>
                    <a:pt x="36973" y="73947"/>
                  </a:cubicBezTo>
                  <a:cubicBezTo>
                    <a:pt x="16554" y="73947"/>
                    <a:pt x="0" y="57393"/>
                    <a:pt x="0" y="36973"/>
                  </a:cubicBezTo>
                  <a:cubicBezTo>
                    <a:pt x="0" y="16554"/>
                    <a:pt x="16553" y="0"/>
                    <a:pt x="36973" y="0"/>
                  </a:cubicBezTo>
                  <a:cubicBezTo>
                    <a:pt x="57393" y="0"/>
                    <a:pt x="73947" y="16554"/>
                    <a:pt x="73947" y="36973"/>
                  </a:cubicBezTo>
                  <a:close/>
                </a:path>
              </a:pathLst>
            </a:custGeom>
            <a:noFill/>
            <a:ln w="7976" cap="flat">
              <a:solidFill>
                <a:schemeClr val="bg1">
                  <a:alpha val="51000"/>
                </a:schemeClr>
              </a:solidFill>
              <a:prstDash val="solid"/>
              <a:miter/>
            </a:ln>
          </p:spPr>
          <p:txBody>
            <a:bodyPr rtlCol="0" anchor="ctr"/>
            <a:lstStyle/>
            <a:p>
              <a:endParaRPr lang="en-US" dirty="0"/>
            </a:p>
          </p:txBody>
        </p:sp>
      </p:grpSp>
      <p:sp>
        <p:nvSpPr>
          <p:cNvPr id="2" name="Title 1"/>
          <p:cNvSpPr>
            <a:spLocks noGrp="1"/>
          </p:cNvSpPr>
          <p:nvPr userDrawn="1">
            <p:ph type="ctrTitle"/>
          </p:nvPr>
        </p:nvSpPr>
        <p:spPr>
          <a:xfrm>
            <a:off x="608012" y="2286000"/>
            <a:ext cx="6934198" cy="2133600"/>
          </a:xfrm>
        </p:spPr>
        <p:txBody>
          <a:bodyPr>
            <a:noAutofit/>
          </a:bodyPr>
          <a:lstStyle>
            <a:lvl1pPr>
              <a:defRPr sz="4400">
                <a:solidFill>
                  <a:schemeClr val="bg2">
                    <a:lumMod val="75000"/>
                  </a:schemeClr>
                </a:solidFill>
              </a:defRPr>
            </a:lvl1pPr>
          </a:lstStyle>
          <a:p>
            <a:r>
              <a:rPr lang="en-US"/>
              <a:t>Click to edit Master title style</a:t>
            </a:r>
            <a:endParaRPr dirty="0"/>
          </a:p>
        </p:txBody>
      </p:sp>
      <p:sp>
        <p:nvSpPr>
          <p:cNvPr id="3" name="Subtitle 2"/>
          <p:cNvSpPr>
            <a:spLocks noGrp="1"/>
          </p:cNvSpPr>
          <p:nvPr userDrawn="1">
            <p:ph type="subTitle" idx="1" hasCustomPrompt="1"/>
          </p:nvPr>
        </p:nvSpPr>
        <p:spPr>
          <a:xfrm>
            <a:off x="608012" y="4572000"/>
            <a:ext cx="6934198" cy="990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or</a:t>
            </a:r>
            <a:br>
              <a:rPr lang="en-US" dirty="0"/>
            </a:br>
            <a:r>
              <a:rPr lang="en-US" dirty="0"/>
              <a:t>to add session charge code number</a:t>
            </a:r>
            <a:endParaRPr dirty="0"/>
          </a:p>
        </p:txBody>
      </p:sp>
      <p:sp>
        <p:nvSpPr>
          <p:cNvPr id="100" name="TextBox 99">
            <a:extLst>
              <a:ext uri="{FF2B5EF4-FFF2-40B4-BE49-F238E27FC236}">
                <a16:creationId xmlns:a16="http://schemas.microsoft.com/office/drawing/2014/main" id="{BEA2AE28-747C-4CC8-E223-E05812DB8241}"/>
              </a:ext>
            </a:extLst>
          </p:cNvPr>
          <p:cNvSpPr txBox="1"/>
          <p:nvPr userDrawn="1"/>
        </p:nvSpPr>
        <p:spPr>
          <a:xfrm>
            <a:off x="6115050" y="3314700"/>
            <a:ext cx="914400" cy="914400"/>
          </a:xfrm>
          <a:prstGeom prst="rect">
            <a:avLst/>
          </a:prstGeom>
          <a:noFill/>
        </p:spPr>
        <p:txBody>
          <a:bodyPr wrap="square" rtlCol="0">
            <a:noAutofit/>
          </a:bodyPr>
          <a:lstStyle/>
          <a:p>
            <a:pPr>
              <a:lnSpc>
                <a:spcPct val="90000"/>
              </a:lnSpc>
              <a:spcBef>
                <a:spcPts val="600"/>
              </a:spcBef>
              <a:buSzPct val="80000"/>
            </a:pPr>
            <a:endParaRPr lang="en-US" dirty="0"/>
          </a:p>
        </p:txBody>
      </p:sp>
      <p:sp>
        <p:nvSpPr>
          <p:cNvPr id="102" name="TextBox 101">
            <a:extLst>
              <a:ext uri="{FF2B5EF4-FFF2-40B4-BE49-F238E27FC236}">
                <a16:creationId xmlns:a16="http://schemas.microsoft.com/office/drawing/2014/main" id="{B4BF1B2B-AD60-0C3D-8744-338F8214E6AC}"/>
              </a:ext>
            </a:extLst>
          </p:cNvPr>
          <p:cNvSpPr txBox="1"/>
          <p:nvPr userDrawn="1"/>
        </p:nvSpPr>
        <p:spPr>
          <a:xfrm>
            <a:off x="6243637" y="3314700"/>
            <a:ext cx="914400" cy="914400"/>
          </a:xfrm>
          <a:prstGeom prst="rect">
            <a:avLst/>
          </a:prstGeom>
          <a:noFill/>
        </p:spPr>
        <p:txBody>
          <a:bodyPr wrap="square" rtlCol="0">
            <a:noAutofit/>
          </a:bodyPr>
          <a:lstStyle/>
          <a:p>
            <a:pPr>
              <a:lnSpc>
                <a:spcPct val="90000"/>
              </a:lnSpc>
              <a:spcBef>
                <a:spcPts val="600"/>
              </a:spcBef>
              <a:buSzPct val="80000"/>
            </a:pPr>
            <a:endParaRPr lang="en-US" dirty="0"/>
          </a:p>
        </p:txBody>
      </p:sp>
    </p:spTree>
    <p:extLst>
      <p:ext uri="{BB962C8B-B14F-4D97-AF65-F5344CB8AC3E}">
        <p14:creationId xmlns:p14="http://schemas.microsoft.com/office/powerpoint/2010/main" val="3582716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Alt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5213" y="1828800"/>
            <a:ext cx="6934199" cy="2133600"/>
          </a:xfrm>
        </p:spPr>
        <p:txBody>
          <a:bodyPr anchor="b">
            <a:noAutofit/>
          </a:bodyPr>
          <a:lstStyle>
            <a:lvl1pPr algn="l">
              <a:lnSpc>
                <a:spcPct val="90000"/>
              </a:lnSpc>
              <a:defRPr sz="4400" b="0" cap="none" baseline="0">
                <a:solidFill>
                  <a:schemeClr val="bg2">
                    <a:lumMod val="75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065214" y="4114800"/>
            <a:ext cx="6934199" cy="990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2F1EA44A-257F-05AC-4AA3-14804D560FA2}"/>
              </a:ext>
            </a:extLst>
          </p:cNvPr>
          <p:cNvGrpSpPr>
            <a:grpSpLocks noChangeAspect="1"/>
          </p:cNvGrpSpPr>
          <p:nvPr userDrawn="1"/>
        </p:nvGrpSpPr>
        <p:grpSpPr bwMode="gray">
          <a:xfrm>
            <a:off x="1065212" y="5850563"/>
            <a:ext cx="1875988" cy="521208"/>
            <a:chOff x="2801938" y="1371600"/>
            <a:chExt cx="6588126" cy="1830388"/>
          </a:xfrm>
        </p:grpSpPr>
        <p:sp>
          <p:nvSpPr>
            <p:cNvPr id="5" name="Freeform 5">
              <a:extLst>
                <a:ext uri="{FF2B5EF4-FFF2-40B4-BE49-F238E27FC236}">
                  <a16:creationId xmlns:a16="http://schemas.microsoft.com/office/drawing/2014/main" id="{B1A616E9-0AB8-AF1F-77AF-BDDC09A8D65C}"/>
                </a:ext>
              </a:extLst>
            </p:cNvPr>
            <p:cNvSpPr>
              <a:spLocks/>
            </p:cNvSpPr>
            <p:nvPr/>
          </p:nvSpPr>
          <p:spPr bwMode="gray">
            <a:xfrm>
              <a:off x="2801938" y="1371600"/>
              <a:ext cx="2513013" cy="898525"/>
            </a:xfrm>
            <a:custGeom>
              <a:avLst/>
              <a:gdLst>
                <a:gd name="T0" fmla="*/ 1134 w 1583"/>
                <a:gd name="T1" fmla="*/ 0 h 566"/>
                <a:gd name="T2" fmla="*/ 1134 w 1583"/>
                <a:gd name="T3" fmla="*/ 530 h 566"/>
                <a:gd name="T4" fmla="*/ 916 w 1583"/>
                <a:gd name="T5" fmla="*/ 0 h 566"/>
                <a:gd name="T6" fmla="*/ 753 w 1583"/>
                <a:gd name="T7" fmla="*/ 0 h 566"/>
                <a:gd name="T8" fmla="*/ 535 w 1583"/>
                <a:gd name="T9" fmla="*/ 528 h 566"/>
                <a:gd name="T10" fmla="*/ 535 w 1583"/>
                <a:gd name="T11" fmla="*/ 0 h 566"/>
                <a:gd name="T12" fmla="*/ 374 w 1583"/>
                <a:gd name="T13" fmla="*/ 0 h 566"/>
                <a:gd name="T14" fmla="*/ 374 w 1583"/>
                <a:gd name="T15" fmla="*/ 207 h 566"/>
                <a:gd name="T16" fmla="*/ 161 w 1583"/>
                <a:gd name="T17" fmla="*/ 207 h 566"/>
                <a:gd name="T18" fmla="*/ 161 w 1583"/>
                <a:gd name="T19" fmla="*/ 0 h 566"/>
                <a:gd name="T20" fmla="*/ 0 w 1583"/>
                <a:gd name="T21" fmla="*/ 0 h 566"/>
                <a:gd name="T22" fmla="*/ 0 w 1583"/>
                <a:gd name="T23" fmla="*/ 566 h 566"/>
                <a:gd name="T24" fmla="*/ 161 w 1583"/>
                <a:gd name="T25" fmla="*/ 566 h 566"/>
                <a:gd name="T26" fmla="*/ 161 w 1583"/>
                <a:gd name="T27" fmla="*/ 333 h 566"/>
                <a:gd name="T28" fmla="*/ 374 w 1583"/>
                <a:gd name="T29" fmla="*/ 333 h 566"/>
                <a:gd name="T30" fmla="*/ 374 w 1583"/>
                <a:gd name="T31" fmla="*/ 566 h 566"/>
                <a:gd name="T32" fmla="*/ 521 w 1583"/>
                <a:gd name="T33" fmla="*/ 566 h 566"/>
                <a:gd name="T34" fmla="*/ 535 w 1583"/>
                <a:gd name="T35" fmla="*/ 566 h 566"/>
                <a:gd name="T36" fmla="*/ 686 w 1583"/>
                <a:gd name="T37" fmla="*/ 566 h 566"/>
                <a:gd name="T38" fmla="*/ 724 w 1583"/>
                <a:gd name="T39" fmla="*/ 463 h 566"/>
                <a:gd name="T40" fmla="*/ 833 w 1583"/>
                <a:gd name="T41" fmla="*/ 157 h 566"/>
                <a:gd name="T42" fmla="*/ 836 w 1583"/>
                <a:gd name="T43" fmla="*/ 157 h 566"/>
                <a:gd name="T44" fmla="*/ 937 w 1583"/>
                <a:gd name="T45" fmla="*/ 423 h 566"/>
                <a:gd name="T46" fmla="*/ 698 w 1583"/>
                <a:gd name="T47" fmla="*/ 566 h 566"/>
                <a:gd name="T48" fmla="*/ 980 w 1583"/>
                <a:gd name="T49" fmla="*/ 566 h 566"/>
                <a:gd name="T50" fmla="*/ 1134 w 1583"/>
                <a:gd name="T51" fmla="*/ 566 h 566"/>
                <a:gd name="T52" fmla="*/ 1148 w 1583"/>
                <a:gd name="T53" fmla="*/ 566 h 566"/>
                <a:gd name="T54" fmla="*/ 1583 w 1583"/>
                <a:gd name="T55" fmla="*/ 566 h 566"/>
                <a:gd name="T56" fmla="*/ 1583 w 1583"/>
                <a:gd name="T57" fmla="*/ 437 h 566"/>
                <a:gd name="T58" fmla="*/ 1294 w 1583"/>
                <a:gd name="T59" fmla="*/ 437 h 566"/>
                <a:gd name="T60" fmla="*/ 1294 w 1583"/>
                <a:gd name="T61" fmla="*/ 0 h 566"/>
                <a:gd name="T62" fmla="*/ 1134 w 1583"/>
                <a:gd name="T63"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3" h="566">
                  <a:moveTo>
                    <a:pt x="1134" y="0"/>
                  </a:moveTo>
                  <a:lnTo>
                    <a:pt x="1134" y="530"/>
                  </a:lnTo>
                  <a:lnTo>
                    <a:pt x="916" y="0"/>
                  </a:lnTo>
                  <a:lnTo>
                    <a:pt x="753" y="0"/>
                  </a:lnTo>
                  <a:lnTo>
                    <a:pt x="535" y="528"/>
                  </a:lnTo>
                  <a:lnTo>
                    <a:pt x="535" y="0"/>
                  </a:lnTo>
                  <a:lnTo>
                    <a:pt x="374" y="0"/>
                  </a:lnTo>
                  <a:lnTo>
                    <a:pt x="374" y="207"/>
                  </a:lnTo>
                  <a:lnTo>
                    <a:pt x="161" y="207"/>
                  </a:lnTo>
                  <a:lnTo>
                    <a:pt x="161" y="0"/>
                  </a:lnTo>
                  <a:lnTo>
                    <a:pt x="0" y="0"/>
                  </a:lnTo>
                  <a:lnTo>
                    <a:pt x="0" y="566"/>
                  </a:lnTo>
                  <a:lnTo>
                    <a:pt x="161" y="566"/>
                  </a:lnTo>
                  <a:lnTo>
                    <a:pt x="161" y="333"/>
                  </a:lnTo>
                  <a:lnTo>
                    <a:pt x="374" y="333"/>
                  </a:lnTo>
                  <a:lnTo>
                    <a:pt x="374" y="566"/>
                  </a:lnTo>
                  <a:lnTo>
                    <a:pt x="521" y="566"/>
                  </a:lnTo>
                  <a:lnTo>
                    <a:pt x="535" y="566"/>
                  </a:lnTo>
                  <a:lnTo>
                    <a:pt x="686" y="566"/>
                  </a:lnTo>
                  <a:lnTo>
                    <a:pt x="724" y="463"/>
                  </a:lnTo>
                  <a:lnTo>
                    <a:pt x="833" y="157"/>
                  </a:lnTo>
                  <a:lnTo>
                    <a:pt x="836" y="157"/>
                  </a:lnTo>
                  <a:lnTo>
                    <a:pt x="937" y="423"/>
                  </a:lnTo>
                  <a:lnTo>
                    <a:pt x="698" y="566"/>
                  </a:lnTo>
                  <a:lnTo>
                    <a:pt x="980" y="566"/>
                  </a:lnTo>
                  <a:lnTo>
                    <a:pt x="1134" y="566"/>
                  </a:lnTo>
                  <a:lnTo>
                    <a:pt x="1148" y="566"/>
                  </a:lnTo>
                  <a:lnTo>
                    <a:pt x="1583" y="566"/>
                  </a:lnTo>
                  <a:lnTo>
                    <a:pt x="1583" y="437"/>
                  </a:lnTo>
                  <a:lnTo>
                    <a:pt x="1294" y="437"/>
                  </a:lnTo>
                  <a:lnTo>
                    <a:pt x="1294" y="0"/>
                  </a:lnTo>
                  <a:lnTo>
                    <a:pt x="1134" y="0"/>
                  </a:lnTo>
                  <a:close/>
                </a:path>
              </a:pathLst>
            </a:custGeom>
            <a:solidFill>
              <a:srgbClr val="34B5D0"/>
            </a:solidFill>
            <a:ln>
              <a:noFill/>
            </a:ln>
          </p:spPr>
          <p:txBody>
            <a:bodyPr vert="horz" wrap="square" lIns="91440" tIns="45720" rIns="91440" bIns="45720" numCol="1" anchor="t" anchorCtr="0" compatLnSpc="1">
              <a:prstTxWarp prst="textNoShape">
                <a:avLst/>
              </a:prstTxWarp>
            </a:bodyPr>
            <a:lstStyle/>
            <a:p>
              <a:endParaRPr dirty="0"/>
            </a:p>
          </p:txBody>
        </p:sp>
        <p:sp>
          <p:nvSpPr>
            <p:cNvPr id="6" name="Freeform 6">
              <a:extLst>
                <a:ext uri="{FF2B5EF4-FFF2-40B4-BE49-F238E27FC236}">
                  <a16:creationId xmlns:a16="http://schemas.microsoft.com/office/drawing/2014/main" id="{AB1EC824-97F9-D303-5C54-ECC376828283}"/>
                </a:ext>
              </a:extLst>
            </p:cNvPr>
            <p:cNvSpPr>
              <a:spLocks/>
            </p:cNvSpPr>
            <p:nvPr/>
          </p:nvSpPr>
          <p:spPr bwMode="gray">
            <a:xfrm>
              <a:off x="5359401" y="1371600"/>
              <a:ext cx="1728788" cy="898525"/>
            </a:xfrm>
            <a:custGeom>
              <a:avLst/>
              <a:gdLst>
                <a:gd name="T0" fmla="*/ 907 w 1089"/>
                <a:gd name="T1" fmla="*/ 0 h 566"/>
                <a:gd name="T2" fmla="*/ 784 w 1089"/>
                <a:gd name="T3" fmla="*/ 231 h 566"/>
                <a:gd name="T4" fmla="*/ 661 w 1089"/>
                <a:gd name="T5" fmla="*/ 0 h 566"/>
                <a:gd name="T6" fmla="*/ 0 w 1089"/>
                <a:gd name="T7" fmla="*/ 0 h 566"/>
                <a:gd name="T8" fmla="*/ 0 w 1089"/>
                <a:gd name="T9" fmla="*/ 566 h 566"/>
                <a:gd name="T10" fmla="*/ 502 w 1089"/>
                <a:gd name="T11" fmla="*/ 566 h 566"/>
                <a:gd name="T12" fmla="*/ 502 w 1089"/>
                <a:gd name="T13" fmla="*/ 437 h 566"/>
                <a:gd name="T14" fmla="*/ 161 w 1089"/>
                <a:gd name="T15" fmla="*/ 437 h 566"/>
                <a:gd name="T16" fmla="*/ 161 w 1089"/>
                <a:gd name="T17" fmla="*/ 330 h 566"/>
                <a:gd name="T18" fmla="*/ 464 w 1089"/>
                <a:gd name="T19" fmla="*/ 330 h 566"/>
                <a:gd name="T20" fmla="*/ 464 w 1089"/>
                <a:gd name="T21" fmla="*/ 216 h 566"/>
                <a:gd name="T22" fmla="*/ 161 w 1089"/>
                <a:gd name="T23" fmla="*/ 216 h 566"/>
                <a:gd name="T24" fmla="*/ 161 w 1089"/>
                <a:gd name="T25" fmla="*/ 119 h 566"/>
                <a:gd name="T26" fmla="*/ 493 w 1089"/>
                <a:gd name="T27" fmla="*/ 119 h 566"/>
                <a:gd name="T28" fmla="*/ 493 w 1089"/>
                <a:gd name="T29" fmla="*/ 24 h 566"/>
                <a:gd name="T30" fmla="*/ 703 w 1089"/>
                <a:gd name="T31" fmla="*/ 354 h 566"/>
                <a:gd name="T32" fmla="*/ 703 w 1089"/>
                <a:gd name="T33" fmla="*/ 566 h 566"/>
                <a:gd name="T34" fmla="*/ 864 w 1089"/>
                <a:gd name="T35" fmla="*/ 566 h 566"/>
                <a:gd name="T36" fmla="*/ 864 w 1089"/>
                <a:gd name="T37" fmla="*/ 354 h 566"/>
                <a:gd name="T38" fmla="*/ 1089 w 1089"/>
                <a:gd name="T39" fmla="*/ 0 h 566"/>
                <a:gd name="T40" fmla="*/ 907 w 1089"/>
                <a:gd name="T41"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9" h="566">
                  <a:moveTo>
                    <a:pt x="907" y="0"/>
                  </a:moveTo>
                  <a:lnTo>
                    <a:pt x="784" y="231"/>
                  </a:lnTo>
                  <a:lnTo>
                    <a:pt x="661" y="0"/>
                  </a:lnTo>
                  <a:lnTo>
                    <a:pt x="0" y="0"/>
                  </a:lnTo>
                  <a:lnTo>
                    <a:pt x="0" y="566"/>
                  </a:lnTo>
                  <a:lnTo>
                    <a:pt x="502" y="566"/>
                  </a:lnTo>
                  <a:lnTo>
                    <a:pt x="502" y="437"/>
                  </a:lnTo>
                  <a:lnTo>
                    <a:pt x="161" y="437"/>
                  </a:lnTo>
                  <a:lnTo>
                    <a:pt x="161" y="330"/>
                  </a:lnTo>
                  <a:lnTo>
                    <a:pt x="464" y="330"/>
                  </a:lnTo>
                  <a:lnTo>
                    <a:pt x="464" y="216"/>
                  </a:lnTo>
                  <a:lnTo>
                    <a:pt x="161" y="216"/>
                  </a:lnTo>
                  <a:lnTo>
                    <a:pt x="161" y="119"/>
                  </a:lnTo>
                  <a:lnTo>
                    <a:pt x="493" y="119"/>
                  </a:lnTo>
                  <a:lnTo>
                    <a:pt x="493" y="24"/>
                  </a:lnTo>
                  <a:lnTo>
                    <a:pt x="703" y="354"/>
                  </a:lnTo>
                  <a:lnTo>
                    <a:pt x="703" y="566"/>
                  </a:lnTo>
                  <a:lnTo>
                    <a:pt x="864" y="566"/>
                  </a:lnTo>
                  <a:lnTo>
                    <a:pt x="864" y="354"/>
                  </a:lnTo>
                  <a:lnTo>
                    <a:pt x="1089" y="0"/>
                  </a:lnTo>
                  <a:lnTo>
                    <a:pt x="907" y="0"/>
                  </a:lnTo>
                  <a:close/>
                </a:path>
              </a:pathLst>
            </a:custGeom>
            <a:solidFill>
              <a:srgbClr val="34B5D0"/>
            </a:solidFill>
            <a:ln>
              <a:noFill/>
            </a:ln>
          </p:spPr>
          <p:txBody>
            <a:bodyPr vert="horz" wrap="square" lIns="91440" tIns="45720" rIns="91440" bIns="45720" numCol="1" anchor="t" anchorCtr="0" compatLnSpc="1">
              <a:prstTxWarp prst="textNoShape">
                <a:avLst/>
              </a:prstTxWarp>
            </a:bodyPr>
            <a:lstStyle/>
            <a:p>
              <a:endParaRPr dirty="0"/>
            </a:p>
          </p:txBody>
        </p:sp>
        <p:sp>
          <p:nvSpPr>
            <p:cNvPr id="7" name="Freeform 7">
              <a:extLst>
                <a:ext uri="{FF2B5EF4-FFF2-40B4-BE49-F238E27FC236}">
                  <a16:creationId xmlns:a16="http://schemas.microsoft.com/office/drawing/2014/main" id="{81BBE705-5EA8-6B24-AE77-30D35025176C}"/>
                </a:ext>
              </a:extLst>
            </p:cNvPr>
            <p:cNvSpPr>
              <a:spLocks/>
            </p:cNvSpPr>
            <p:nvPr/>
          </p:nvSpPr>
          <p:spPr bwMode="gray">
            <a:xfrm>
              <a:off x="3629026" y="2270125"/>
              <a:ext cx="1685925" cy="893763"/>
            </a:xfrm>
            <a:custGeom>
              <a:avLst/>
              <a:gdLst>
                <a:gd name="T0" fmla="*/ 773 w 1062"/>
                <a:gd name="T1" fmla="*/ 437 h 563"/>
                <a:gd name="T2" fmla="*/ 773 w 1062"/>
                <a:gd name="T3" fmla="*/ 0 h 563"/>
                <a:gd name="T4" fmla="*/ 613 w 1062"/>
                <a:gd name="T5" fmla="*/ 0 h 563"/>
                <a:gd name="T6" fmla="*/ 613 w 1062"/>
                <a:gd name="T7" fmla="*/ 530 h 563"/>
                <a:gd name="T8" fmla="*/ 395 w 1062"/>
                <a:gd name="T9" fmla="*/ 0 h 563"/>
                <a:gd name="T10" fmla="*/ 232 w 1062"/>
                <a:gd name="T11" fmla="*/ 0 h 563"/>
                <a:gd name="T12" fmla="*/ 0 w 1062"/>
                <a:gd name="T13" fmla="*/ 563 h 563"/>
                <a:gd name="T14" fmla="*/ 168 w 1062"/>
                <a:gd name="T15" fmla="*/ 563 h 563"/>
                <a:gd name="T16" fmla="*/ 449 w 1062"/>
                <a:gd name="T17" fmla="*/ 563 h 563"/>
                <a:gd name="T18" fmla="*/ 208 w 1062"/>
                <a:gd name="T19" fmla="*/ 420 h 563"/>
                <a:gd name="T20" fmla="*/ 312 w 1062"/>
                <a:gd name="T21" fmla="*/ 154 h 563"/>
                <a:gd name="T22" fmla="*/ 315 w 1062"/>
                <a:gd name="T23" fmla="*/ 154 h 563"/>
                <a:gd name="T24" fmla="*/ 421 w 1062"/>
                <a:gd name="T25" fmla="*/ 463 h 563"/>
                <a:gd name="T26" fmla="*/ 461 w 1062"/>
                <a:gd name="T27" fmla="*/ 563 h 563"/>
                <a:gd name="T28" fmla="*/ 613 w 1062"/>
                <a:gd name="T29" fmla="*/ 563 h 563"/>
                <a:gd name="T30" fmla="*/ 613 w 1062"/>
                <a:gd name="T31" fmla="*/ 563 h 563"/>
                <a:gd name="T32" fmla="*/ 1062 w 1062"/>
                <a:gd name="T33" fmla="*/ 563 h 563"/>
                <a:gd name="T34" fmla="*/ 1062 w 1062"/>
                <a:gd name="T35" fmla="*/ 437 h 563"/>
                <a:gd name="T36" fmla="*/ 773 w 1062"/>
                <a:gd name="T37" fmla="*/ 437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62" h="563">
                  <a:moveTo>
                    <a:pt x="773" y="437"/>
                  </a:moveTo>
                  <a:lnTo>
                    <a:pt x="773" y="0"/>
                  </a:lnTo>
                  <a:lnTo>
                    <a:pt x="613" y="0"/>
                  </a:lnTo>
                  <a:lnTo>
                    <a:pt x="613" y="530"/>
                  </a:lnTo>
                  <a:lnTo>
                    <a:pt x="395" y="0"/>
                  </a:lnTo>
                  <a:lnTo>
                    <a:pt x="232" y="0"/>
                  </a:lnTo>
                  <a:lnTo>
                    <a:pt x="0" y="563"/>
                  </a:lnTo>
                  <a:lnTo>
                    <a:pt x="168" y="563"/>
                  </a:lnTo>
                  <a:lnTo>
                    <a:pt x="449" y="563"/>
                  </a:lnTo>
                  <a:lnTo>
                    <a:pt x="208" y="420"/>
                  </a:lnTo>
                  <a:lnTo>
                    <a:pt x="312" y="154"/>
                  </a:lnTo>
                  <a:lnTo>
                    <a:pt x="315" y="154"/>
                  </a:lnTo>
                  <a:lnTo>
                    <a:pt x="421" y="463"/>
                  </a:lnTo>
                  <a:lnTo>
                    <a:pt x="461" y="563"/>
                  </a:lnTo>
                  <a:lnTo>
                    <a:pt x="613" y="563"/>
                  </a:lnTo>
                  <a:lnTo>
                    <a:pt x="613" y="563"/>
                  </a:lnTo>
                  <a:lnTo>
                    <a:pt x="1062" y="563"/>
                  </a:lnTo>
                  <a:lnTo>
                    <a:pt x="1062" y="437"/>
                  </a:lnTo>
                  <a:lnTo>
                    <a:pt x="773" y="437"/>
                  </a:lnTo>
                  <a:close/>
                </a:path>
              </a:pathLst>
            </a:custGeom>
            <a:solidFill>
              <a:srgbClr val="5A8E22"/>
            </a:solidFill>
            <a:ln>
              <a:noFill/>
            </a:ln>
          </p:spPr>
          <p:txBody>
            <a:bodyPr vert="horz" wrap="square" lIns="91440" tIns="45720" rIns="91440" bIns="45720" numCol="1" anchor="t" anchorCtr="0" compatLnSpc="1">
              <a:prstTxWarp prst="textNoShape">
                <a:avLst/>
              </a:prstTxWarp>
            </a:bodyPr>
            <a:lstStyle/>
            <a:p>
              <a:endParaRPr dirty="0"/>
            </a:p>
          </p:txBody>
        </p:sp>
        <p:sp>
          <p:nvSpPr>
            <p:cNvPr id="8" name="Freeform 8">
              <a:extLst>
                <a:ext uri="{FF2B5EF4-FFF2-40B4-BE49-F238E27FC236}">
                  <a16:creationId xmlns:a16="http://schemas.microsoft.com/office/drawing/2014/main" id="{148075CB-437A-4354-6ABC-E7D16A4A92EE}"/>
                </a:ext>
              </a:extLst>
            </p:cNvPr>
            <p:cNvSpPr>
              <a:spLocks noEditPoints="1"/>
            </p:cNvSpPr>
            <p:nvPr/>
          </p:nvSpPr>
          <p:spPr bwMode="gray">
            <a:xfrm>
              <a:off x="5359401" y="2270125"/>
              <a:ext cx="901700" cy="893763"/>
            </a:xfrm>
            <a:custGeom>
              <a:avLst/>
              <a:gdLst>
                <a:gd name="T0" fmla="*/ 0 w 240"/>
                <a:gd name="T1" fmla="*/ 0 h 237"/>
                <a:gd name="T2" fmla="*/ 112 w 240"/>
                <a:gd name="T3" fmla="*/ 0 h 237"/>
                <a:gd name="T4" fmla="*/ 240 w 240"/>
                <a:gd name="T5" fmla="*/ 117 h 237"/>
                <a:gd name="T6" fmla="*/ 112 w 240"/>
                <a:gd name="T7" fmla="*/ 237 h 237"/>
                <a:gd name="T8" fmla="*/ 0 w 240"/>
                <a:gd name="T9" fmla="*/ 237 h 237"/>
                <a:gd name="T10" fmla="*/ 0 w 240"/>
                <a:gd name="T11" fmla="*/ 0 h 237"/>
                <a:gd name="T12" fmla="*/ 68 w 240"/>
                <a:gd name="T13" fmla="*/ 184 h 237"/>
                <a:gd name="T14" fmla="*/ 100 w 240"/>
                <a:gd name="T15" fmla="*/ 184 h 237"/>
                <a:gd name="T16" fmla="*/ 172 w 240"/>
                <a:gd name="T17" fmla="*/ 117 h 237"/>
                <a:gd name="T18" fmla="*/ 100 w 240"/>
                <a:gd name="T19" fmla="*/ 53 h 237"/>
                <a:gd name="T20" fmla="*/ 68 w 240"/>
                <a:gd name="T21" fmla="*/ 53 h 237"/>
                <a:gd name="T22" fmla="*/ 68 w 240"/>
                <a:gd name="T23" fmla="*/ 18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0" y="0"/>
                  </a:moveTo>
                  <a:cubicBezTo>
                    <a:pt x="112" y="0"/>
                    <a:pt x="112" y="0"/>
                    <a:pt x="112" y="0"/>
                  </a:cubicBezTo>
                  <a:cubicBezTo>
                    <a:pt x="192" y="0"/>
                    <a:pt x="240" y="44"/>
                    <a:pt x="240" y="117"/>
                  </a:cubicBezTo>
                  <a:cubicBezTo>
                    <a:pt x="240" y="195"/>
                    <a:pt x="191" y="237"/>
                    <a:pt x="112" y="237"/>
                  </a:cubicBezTo>
                  <a:cubicBezTo>
                    <a:pt x="0" y="237"/>
                    <a:pt x="0" y="237"/>
                    <a:pt x="0" y="237"/>
                  </a:cubicBezTo>
                  <a:lnTo>
                    <a:pt x="0" y="0"/>
                  </a:lnTo>
                  <a:close/>
                  <a:moveTo>
                    <a:pt x="68" y="184"/>
                  </a:moveTo>
                  <a:cubicBezTo>
                    <a:pt x="100" y="184"/>
                    <a:pt x="100" y="184"/>
                    <a:pt x="100" y="184"/>
                  </a:cubicBezTo>
                  <a:cubicBezTo>
                    <a:pt x="151" y="183"/>
                    <a:pt x="172" y="165"/>
                    <a:pt x="172" y="117"/>
                  </a:cubicBezTo>
                  <a:cubicBezTo>
                    <a:pt x="172" y="74"/>
                    <a:pt x="146" y="53"/>
                    <a:pt x="100" y="53"/>
                  </a:cubicBezTo>
                  <a:cubicBezTo>
                    <a:pt x="68" y="53"/>
                    <a:pt x="68" y="53"/>
                    <a:pt x="68" y="53"/>
                  </a:cubicBezTo>
                  <a:lnTo>
                    <a:pt x="68" y="184"/>
                  </a:lnTo>
                  <a:close/>
                </a:path>
              </a:pathLst>
            </a:custGeom>
            <a:solidFill>
              <a:srgbClr val="5A8E22"/>
            </a:solidFill>
            <a:ln>
              <a:noFill/>
            </a:ln>
          </p:spPr>
          <p:txBody>
            <a:bodyPr vert="horz" wrap="square" lIns="91440" tIns="45720" rIns="91440" bIns="45720" numCol="1" anchor="t" anchorCtr="0" compatLnSpc="1">
              <a:prstTxWarp prst="textNoShape">
                <a:avLst/>
              </a:prstTxWarp>
            </a:bodyPr>
            <a:lstStyle/>
            <a:p>
              <a:endParaRPr dirty="0"/>
            </a:p>
          </p:txBody>
        </p:sp>
        <p:sp>
          <p:nvSpPr>
            <p:cNvPr id="9" name="Freeform 9">
              <a:extLst>
                <a:ext uri="{FF2B5EF4-FFF2-40B4-BE49-F238E27FC236}">
                  <a16:creationId xmlns:a16="http://schemas.microsoft.com/office/drawing/2014/main" id="{F7F461A9-BB84-5F72-0373-7982DBB5DB71}"/>
                </a:ext>
              </a:extLst>
            </p:cNvPr>
            <p:cNvSpPr>
              <a:spLocks noEditPoints="1"/>
            </p:cNvSpPr>
            <p:nvPr/>
          </p:nvSpPr>
          <p:spPr bwMode="gray">
            <a:xfrm>
              <a:off x="6310313" y="2270125"/>
              <a:ext cx="874713" cy="893763"/>
            </a:xfrm>
            <a:custGeom>
              <a:avLst/>
              <a:gdLst>
                <a:gd name="T0" fmla="*/ 0 w 233"/>
                <a:gd name="T1" fmla="*/ 0 h 237"/>
                <a:gd name="T2" fmla="*/ 134 w 233"/>
                <a:gd name="T3" fmla="*/ 0 h 237"/>
                <a:gd name="T4" fmla="*/ 225 w 233"/>
                <a:gd name="T5" fmla="*/ 66 h 237"/>
                <a:gd name="T6" fmla="*/ 184 w 233"/>
                <a:gd name="T7" fmla="*/ 126 h 237"/>
                <a:gd name="T8" fmla="*/ 184 w 233"/>
                <a:gd name="T9" fmla="*/ 127 h 237"/>
                <a:gd name="T10" fmla="*/ 222 w 233"/>
                <a:gd name="T11" fmla="*/ 184 h 237"/>
                <a:gd name="T12" fmla="*/ 233 w 233"/>
                <a:gd name="T13" fmla="*/ 237 h 237"/>
                <a:gd name="T14" fmla="*/ 166 w 233"/>
                <a:gd name="T15" fmla="*/ 237 h 237"/>
                <a:gd name="T16" fmla="*/ 158 w 233"/>
                <a:gd name="T17" fmla="*/ 199 h 237"/>
                <a:gd name="T18" fmla="*/ 120 w 233"/>
                <a:gd name="T19" fmla="*/ 151 h 237"/>
                <a:gd name="T20" fmla="*/ 68 w 233"/>
                <a:gd name="T21" fmla="*/ 151 h 237"/>
                <a:gd name="T22" fmla="*/ 68 w 233"/>
                <a:gd name="T23" fmla="*/ 237 h 237"/>
                <a:gd name="T24" fmla="*/ 0 w 233"/>
                <a:gd name="T25" fmla="*/ 237 h 237"/>
                <a:gd name="T26" fmla="*/ 0 w 233"/>
                <a:gd name="T27" fmla="*/ 0 h 237"/>
                <a:gd name="T28" fmla="*/ 68 w 233"/>
                <a:gd name="T29" fmla="*/ 103 h 237"/>
                <a:gd name="T30" fmla="*/ 125 w 233"/>
                <a:gd name="T31" fmla="*/ 103 h 237"/>
                <a:gd name="T32" fmla="*/ 157 w 233"/>
                <a:gd name="T33" fmla="*/ 75 h 237"/>
                <a:gd name="T34" fmla="*/ 123 w 233"/>
                <a:gd name="T35" fmla="*/ 49 h 237"/>
                <a:gd name="T36" fmla="*/ 68 w 233"/>
                <a:gd name="T37" fmla="*/ 49 h 237"/>
                <a:gd name="T38" fmla="*/ 68 w 233"/>
                <a:gd name="T39" fmla="*/ 10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237">
                  <a:moveTo>
                    <a:pt x="0" y="0"/>
                  </a:moveTo>
                  <a:cubicBezTo>
                    <a:pt x="134" y="0"/>
                    <a:pt x="134" y="0"/>
                    <a:pt x="134" y="0"/>
                  </a:cubicBezTo>
                  <a:cubicBezTo>
                    <a:pt x="180" y="0"/>
                    <a:pt x="225" y="19"/>
                    <a:pt x="225" y="66"/>
                  </a:cubicBezTo>
                  <a:cubicBezTo>
                    <a:pt x="225" y="92"/>
                    <a:pt x="211" y="116"/>
                    <a:pt x="184" y="126"/>
                  </a:cubicBezTo>
                  <a:cubicBezTo>
                    <a:pt x="184" y="127"/>
                    <a:pt x="184" y="127"/>
                    <a:pt x="184" y="127"/>
                  </a:cubicBezTo>
                  <a:cubicBezTo>
                    <a:pt x="212" y="133"/>
                    <a:pt x="220" y="161"/>
                    <a:pt x="222" y="184"/>
                  </a:cubicBezTo>
                  <a:cubicBezTo>
                    <a:pt x="223" y="194"/>
                    <a:pt x="224" y="228"/>
                    <a:pt x="233" y="237"/>
                  </a:cubicBezTo>
                  <a:cubicBezTo>
                    <a:pt x="166" y="237"/>
                    <a:pt x="166" y="237"/>
                    <a:pt x="166" y="237"/>
                  </a:cubicBezTo>
                  <a:cubicBezTo>
                    <a:pt x="160" y="229"/>
                    <a:pt x="159" y="206"/>
                    <a:pt x="158" y="199"/>
                  </a:cubicBezTo>
                  <a:cubicBezTo>
                    <a:pt x="156" y="175"/>
                    <a:pt x="152" y="151"/>
                    <a:pt x="120" y="151"/>
                  </a:cubicBezTo>
                  <a:cubicBezTo>
                    <a:pt x="68" y="151"/>
                    <a:pt x="68" y="151"/>
                    <a:pt x="68" y="151"/>
                  </a:cubicBezTo>
                  <a:cubicBezTo>
                    <a:pt x="68" y="237"/>
                    <a:pt x="68" y="237"/>
                    <a:pt x="68" y="237"/>
                  </a:cubicBezTo>
                  <a:cubicBezTo>
                    <a:pt x="0" y="237"/>
                    <a:pt x="0" y="237"/>
                    <a:pt x="0" y="237"/>
                  </a:cubicBezTo>
                  <a:lnTo>
                    <a:pt x="0" y="0"/>
                  </a:lnTo>
                  <a:close/>
                  <a:moveTo>
                    <a:pt x="68" y="103"/>
                  </a:moveTo>
                  <a:cubicBezTo>
                    <a:pt x="125" y="103"/>
                    <a:pt x="125" y="103"/>
                    <a:pt x="125" y="103"/>
                  </a:cubicBezTo>
                  <a:cubicBezTo>
                    <a:pt x="146" y="103"/>
                    <a:pt x="157" y="93"/>
                    <a:pt x="157" y="75"/>
                  </a:cubicBezTo>
                  <a:cubicBezTo>
                    <a:pt x="157" y="57"/>
                    <a:pt x="142" y="49"/>
                    <a:pt x="123" y="49"/>
                  </a:cubicBezTo>
                  <a:cubicBezTo>
                    <a:pt x="68" y="49"/>
                    <a:pt x="68" y="49"/>
                    <a:pt x="68" y="49"/>
                  </a:cubicBezTo>
                  <a:lnTo>
                    <a:pt x="68" y="103"/>
                  </a:lnTo>
                  <a:close/>
                </a:path>
              </a:pathLst>
            </a:custGeom>
            <a:solidFill>
              <a:srgbClr val="5A8E22"/>
            </a:solidFill>
            <a:ln>
              <a:noFill/>
            </a:ln>
          </p:spPr>
          <p:txBody>
            <a:bodyPr vert="horz" wrap="square" lIns="91440" tIns="45720" rIns="91440" bIns="45720" numCol="1" anchor="t" anchorCtr="0" compatLnSpc="1">
              <a:prstTxWarp prst="textNoShape">
                <a:avLst/>
              </a:prstTxWarp>
            </a:bodyPr>
            <a:lstStyle/>
            <a:p>
              <a:endParaRPr dirty="0"/>
            </a:p>
          </p:txBody>
        </p:sp>
        <p:sp>
          <p:nvSpPr>
            <p:cNvPr id="10" name="Rectangle 10">
              <a:extLst>
                <a:ext uri="{FF2B5EF4-FFF2-40B4-BE49-F238E27FC236}">
                  <a16:creationId xmlns:a16="http://schemas.microsoft.com/office/drawing/2014/main" id="{CD00C1B2-9BF9-F3A1-352B-FDAC39267242}"/>
                </a:ext>
              </a:extLst>
            </p:cNvPr>
            <p:cNvSpPr>
              <a:spLocks noChangeArrowheads="1"/>
            </p:cNvSpPr>
            <p:nvPr/>
          </p:nvSpPr>
          <p:spPr bwMode="gray">
            <a:xfrm>
              <a:off x="7231063" y="2270125"/>
              <a:ext cx="254000" cy="893763"/>
            </a:xfrm>
            <a:prstGeom prst="rect">
              <a:avLst/>
            </a:prstGeom>
            <a:solidFill>
              <a:srgbClr val="5A8E22"/>
            </a:solidFill>
            <a:ln>
              <a:noFill/>
            </a:ln>
          </p:spPr>
          <p:txBody>
            <a:bodyPr vert="horz" wrap="square" lIns="91440" tIns="45720" rIns="91440" bIns="45720" numCol="1" anchor="t" anchorCtr="0" compatLnSpc="1">
              <a:prstTxWarp prst="textNoShape">
                <a:avLst/>
              </a:prstTxWarp>
            </a:bodyPr>
            <a:lstStyle/>
            <a:p>
              <a:endParaRPr dirty="0"/>
            </a:p>
          </p:txBody>
        </p:sp>
        <p:sp>
          <p:nvSpPr>
            <p:cNvPr id="11" name="Freeform 11">
              <a:extLst>
                <a:ext uri="{FF2B5EF4-FFF2-40B4-BE49-F238E27FC236}">
                  <a16:creationId xmlns:a16="http://schemas.microsoft.com/office/drawing/2014/main" id="{5D8384EC-FC43-4B15-46CD-00A97F04C503}"/>
                </a:ext>
              </a:extLst>
            </p:cNvPr>
            <p:cNvSpPr>
              <a:spLocks/>
            </p:cNvSpPr>
            <p:nvPr/>
          </p:nvSpPr>
          <p:spPr bwMode="gray">
            <a:xfrm>
              <a:off x="7542213" y="2270125"/>
              <a:ext cx="938213" cy="931863"/>
            </a:xfrm>
            <a:custGeom>
              <a:avLst/>
              <a:gdLst>
                <a:gd name="T0" fmla="*/ 181 w 250"/>
                <a:gd name="T1" fmla="*/ 89 h 247"/>
                <a:gd name="T2" fmla="*/ 129 w 250"/>
                <a:gd name="T3" fmla="*/ 53 h 247"/>
                <a:gd name="T4" fmla="*/ 68 w 250"/>
                <a:gd name="T5" fmla="*/ 123 h 247"/>
                <a:gd name="T6" fmla="*/ 129 w 250"/>
                <a:gd name="T7" fmla="*/ 194 h 247"/>
                <a:gd name="T8" fmla="*/ 181 w 250"/>
                <a:gd name="T9" fmla="*/ 150 h 247"/>
                <a:gd name="T10" fmla="*/ 250 w 250"/>
                <a:gd name="T11" fmla="*/ 150 h 247"/>
                <a:gd name="T12" fmla="*/ 130 w 250"/>
                <a:gd name="T13" fmla="*/ 247 h 247"/>
                <a:gd name="T14" fmla="*/ 0 w 250"/>
                <a:gd name="T15" fmla="*/ 123 h 247"/>
                <a:gd name="T16" fmla="*/ 130 w 250"/>
                <a:gd name="T17" fmla="*/ 0 h 247"/>
                <a:gd name="T18" fmla="*/ 250 w 250"/>
                <a:gd name="T19" fmla="*/ 89 h 247"/>
                <a:gd name="T20" fmla="*/ 181 w 250"/>
                <a:gd name="T21" fmla="*/ 8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247">
                  <a:moveTo>
                    <a:pt x="181" y="89"/>
                  </a:moveTo>
                  <a:cubicBezTo>
                    <a:pt x="178" y="65"/>
                    <a:pt x="157" y="53"/>
                    <a:pt x="129" y="53"/>
                  </a:cubicBezTo>
                  <a:cubicBezTo>
                    <a:pt x="85" y="53"/>
                    <a:pt x="68" y="88"/>
                    <a:pt x="68" y="123"/>
                  </a:cubicBezTo>
                  <a:cubicBezTo>
                    <a:pt x="68" y="159"/>
                    <a:pt x="85" y="194"/>
                    <a:pt x="129" y="194"/>
                  </a:cubicBezTo>
                  <a:cubicBezTo>
                    <a:pt x="161" y="194"/>
                    <a:pt x="179" y="177"/>
                    <a:pt x="181" y="150"/>
                  </a:cubicBezTo>
                  <a:cubicBezTo>
                    <a:pt x="250" y="150"/>
                    <a:pt x="250" y="150"/>
                    <a:pt x="250" y="150"/>
                  </a:cubicBezTo>
                  <a:cubicBezTo>
                    <a:pt x="246" y="211"/>
                    <a:pt x="196" y="247"/>
                    <a:pt x="130" y="247"/>
                  </a:cubicBezTo>
                  <a:cubicBezTo>
                    <a:pt x="51" y="247"/>
                    <a:pt x="0" y="192"/>
                    <a:pt x="0" y="123"/>
                  </a:cubicBezTo>
                  <a:cubicBezTo>
                    <a:pt x="0" y="54"/>
                    <a:pt x="51" y="0"/>
                    <a:pt x="130" y="0"/>
                  </a:cubicBezTo>
                  <a:cubicBezTo>
                    <a:pt x="187" y="0"/>
                    <a:pt x="248" y="32"/>
                    <a:pt x="250" y="89"/>
                  </a:cubicBezTo>
                  <a:lnTo>
                    <a:pt x="181" y="89"/>
                  </a:lnTo>
                  <a:close/>
                </a:path>
              </a:pathLst>
            </a:custGeom>
            <a:solidFill>
              <a:srgbClr val="5A8E22"/>
            </a:solidFill>
            <a:ln>
              <a:noFill/>
            </a:ln>
          </p:spPr>
          <p:txBody>
            <a:bodyPr vert="horz" wrap="square" lIns="91440" tIns="45720" rIns="91440" bIns="45720" numCol="1" anchor="t" anchorCtr="0" compatLnSpc="1">
              <a:prstTxWarp prst="textNoShape">
                <a:avLst/>
              </a:prstTxWarp>
            </a:bodyPr>
            <a:lstStyle/>
            <a:p>
              <a:endParaRPr dirty="0"/>
            </a:p>
          </p:txBody>
        </p:sp>
        <p:sp>
          <p:nvSpPr>
            <p:cNvPr id="12" name="Freeform 12">
              <a:extLst>
                <a:ext uri="{FF2B5EF4-FFF2-40B4-BE49-F238E27FC236}">
                  <a16:creationId xmlns:a16="http://schemas.microsoft.com/office/drawing/2014/main" id="{B4C7BD55-3E0A-9953-D725-7192A84F34E2}"/>
                </a:ext>
              </a:extLst>
            </p:cNvPr>
            <p:cNvSpPr>
              <a:spLocks/>
            </p:cNvSpPr>
            <p:nvPr/>
          </p:nvSpPr>
          <p:spPr bwMode="gray">
            <a:xfrm>
              <a:off x="8540751" y="2270125"/>
              <a:ext cx="849313" cy="893763"/>
            </a:xfrm>
            <a:custGeom>
              <a:avLst/>
              <a:gdLst>
                <a:gd name="T0" fmla="*/ 0 w 535"/>
                <a:gd name="T1" fmla="*/ 0 h 563"/>
                <a:gd name="T2" fmla="*/ 161 w 535"/>
                <a:gd name="T3" fmla="*/ 0 h 563"/>
                <a:gd name="T4" fmla="*/ 161 w 535"/>
                <a:gd name="T5" fmla="*/ 204 h 563"/>
                <a:gd name="T6" fmla="*/ 374 w 535"/>
                <a:gd name="T7" fmla="*/ 204 h 563"/>
                <a:gd name="T8" fmla="*/ 374 w 535"/>
                <a:gd name="T9" fmla="*/ 0 h 563"/>
                <a:gd name="T10" fmla="*/ 535 w 535"/>
                <a:gd name="T11" fmla="*/ 0 h 563"/>
                <a:gd name="T12" fmla="*/ 535 w 535"/>
                <a:gd name="T13" fmla="*/ 563 h 563"/>
                <a:gd name="T14" fmla="*/ 374 w 535"/>
                <a:gd name="T15" fmla="*/ 563 h 563"/>
                <a:gd name="T16" fmla="*/ 374 w 535"/>
                <a:gd name="T17" fmla="*/ 330 h 563"/>
                <a:gd name="T18" fmla="*/ 161 w 535"/>
                <a:gd name="T19" fmla="*/ 330 h 563"/>
                <a:gd name="T20" fmla="*/ 161 w 535"/>
                <a:gd name="T21" fmla="*/ 563 h 563"/>
                <a:gd name="T22" fmla="*/ 0 w 535"/>
                <a:gd name="T23" fmla="*/ 563 h 563"/>
                <a:gd name="T24" fmla="*/ 0 w 535"/>
                <a:gd name="T25" fmla="*/ 0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5" h="563">
                  <a:moveTo>
                    <a:pt x="0" y="0"/>
                  </a:moveTo>
                  <a:lnTo>
                    <a:pt x="161" y="0"/>
                  </a:lnTo>
                  <a:lnTo>
                    <a:pt x="161" y="204"/>
                  </a:lnTo>
                  <a:lnTo>
                    <a:pt x="374" y="204"/>
                  </a:lnTo>
                  <a:lnTo>
                    <a:pt x="374" y="0"/>
                  </a:lnTo>
                  <a:lnTo>
                    <a:pt x="535" y="0"/>
                  </a:lnTo>
                  <a:lnTo>
                    <a:pt x="535" y="563"/>
                  </a:lnTo>
                  <a:lnTo>
                    <a:pt x="374" y="563"/>
                  </a:lnTo>
                  <a:lnTo>
                    <a:pt x="374" y="330"/>
                  </a:lnTo>
                  <a:lnTo>
                    <a:pt x="161" y="330"/>
                  </a:lnTo>
                  <a:lnTo>
                    <a:pt x="161" y="563"/>
                  </a:lnTo>
                  <a:lnTo>
                    <a:pt x="0" y="563"/>
                  </a:lnTo>
                  <a:lnTo>
                    <a:pt x="0" y="0"/>
                  </a:lnTo>
                  <a:close/>
                </a:path>
              </a:pathLst>
            </a:custGeom>
            <a:solidFill>
              <a:srgbClr val="5A8E22"/>
            </a:solidFill>
            <a:ln>
              <a:noFill/>
            </a:ln>
          </p:spPr>
          <p:txBody>
            <a:bodyPr vert="horz" wrap="square" lIns="91440" tIns="45720" rIns="91440" bIns="45720" numCol="1" anchor="t" anchorCtr="0" compatLnSpc="1">
              <a:prstTxWarp prst="textNoShape">
                <a:avLst/>
              </a:prstTxWarp>
            </a:bodyPr>
            <a:lstStyle/>
            <a:p>
              <a:endParaRPr dirty="0"/>
            </a:p>
          </p:txBody>
        </p:sp>
      </p:grpSp>
      <p:sp>
        <p:nvSpPr>
          <p:cNvPr id="13" name="Freeform: Shape 12">
            <a:extLst>
              <a:ext uri="{FF2B5EF4-FFF2-40B4-BE49-F238E27FC236}">
                <a16:creationId xmlns:a16="http://schemas.microsoft.com/office/drawing/2014/main" id="{C017B362-B20B-6E80-05E7-F83D71369E6E}"/>
              </a:ext>
            </a:extLst>
          </p:cNvPr>
          <p:cNvSpPr/>
          <p:nvPr userDrawn="1"/>
        </p:nvSpPr>
        <p:spPr>
          <a:xfrm>
            <a:off x="7659203" y="0"/>
            <a:ext cx="4291497" cy="6858000"/>
          </a:xfrm>
          <a:custGeom>
            <a:avLst/>
            <a:gdLst>
              <a:gd name="connsiteX0" fmla="*/ 2610760 w 4613975"/>
              <a:gd name="connsiteY0" fmla="*/ 0 h 6858000"/>
              <a:gd name="connsiteX1" fmla="*/ 3585273 w 4613975"/>
              <a:gd name="connsiteY1" fmla="*/ 0 h 6858000"/>
              <a:gd name="connsiteX2" fmla="*/ 3585273 w 4613975"/>
              <a:gd name="connsiteY2" fmla="*/ 0 h 6858000"/>
              <a:gd name="connsiteX3" fmla="*/ 4613975 w 4613975"/>
              <a:gd name="connsiteY3" fmla="*/ 0 h 6858000"/>
              <a:gd name="connsiteX4" fmla="*/ 4613975 w 4613975"/>
              <a:gd name="connsiteY4" fmla="*/ 6858000 h 6858000"/>
              <a:gd name="connsiteX5" fmla="*/ 3440548 w 4613975"/>
              <a:gd name="connsiteY5" fmla="*/ 6858000 h 6858000"/>
              <a:gd name="connsiteX6" fmla="*/ 2634362 w 4613975"/>
              <a:gd name="connsiteY6" fmla="*/ 6858000 h 6858000"/>
              <a:gd name="connsiteX7" fmla="*/ 974513 w 4613975"/>
              <a:gd name="connsiteY7" fmla="*/ 6858000 h 6858000"/>
              <a:gd name="connsiteX8" fmla="*/ 617945 w 4613975"/>
              <a:gd name="connsiteY8" fmla="*/ 6858000 h 6858000"/>
              <a:gd name="connsiteX9" fmla="*/ 0 w 4613975"/>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3975" h="6858000">
                <a:moveTo>
                  <a:pt x="2610760" y="0"/>
                </a:moveTo>
                <a:lnTo>
                  <a:pt x="3585273" y="0"/>
                </a:lnTo>
                <a:lnTo>
                  <a:pt x="3585273" y="0"/>
                </a:lnTo>
                <a:lnTo>
                  <a:pt x="4613975" y="0"/>
                </a:lnTo>
                <a:lnTo>
                  <a:pt x="4613975" y="6858000"/>
                </a:lnTo>
                <a:lnTo>
                  <a:pt x="3440548" y="6858000"/>
                </a:lnTo>
                <a:lnTo>
                  <a:pt x="2634362" y="6858000"/>
                </a:lnTo>
                <a:lnTo>
                  <a:pt x="974513" y="6858000"/>
                </a:lnTo>
                <a:lnTo>
                  <a:pt x="617945" y="6858000"/>
                </a:lnTo>
                <a:lnTo>
                  <a:pt x="0" y="6858000"/>
                </a:lnTo>
                <a:close/>
              </a:path>
            </a:pathLst>
          </a:custGeom>
          <a:solidFill>
            <a:srgbClr val="5A8E22">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C44966A3-6EEB-CC5E-3FC4-632C584F05FF}"/>
              </a:ext>
            </a:extLst>
          </p:cNvPr>
          <p:cNvSpPr/>
          <p:nvPr userDrawn="1"/>
        </p:nvSpPr>
        <p:spPr>
          <a:xfrm>
            <a:off x="7897328" y="0"/>
            <a:ext cx="4291497" cy="6858000"/>
          </a:xfrm>
          <a:custGeom>
            <a:avLst/>
            <a:gdLst>
              <a:gd name="connsiteX0" fmla="*/ 2610760 w 4613975"/>
              <a:gd name="connsiteY0" fmla="*/ 0 h 6858000"/>
              <a:gd name="connsiteX1" fmla="*/ 3585273 w 4613975"/>
              <a:gd name="connsiteY1" fmla="*/ 0 h 6858000"/>
              <a:gd name="connsiteX2" fmla="*/ 3585273 w 4613975"/>
              <a:gd name="connsiteY2" fmla="*/ 0 h 6858000"/>
              <a:gd name="connsiteX3" fmla="*/ 4613975 w 4613975"/>
              <a:gd name="connsiteY3" fmla="*/ 0 h 6858000"/>
              <a:gd name="connsiteX4" fmla="*/ 4613975 w 4613975"/>
              <a:gd name="connsiteY4" fmla="*/ 6858000 h 6858000"/>
              <a:gd name="connsiteX5" fmla="*/ 3440548 w 4613975"/>
              <a:gd name="connsiteY5" fmla="*/ 6858000 h 6858000"/>
              <a:gd name="connsiteX6" fmla="*/ 2634362 w 4613975"/>
              <a:gd name="connsiteY6" fmla="*/ 6858000 h 6858000"/>
              <a:gd name="connsiteX7" fmla="*/ 974513 w 4613975"/>
              <a:gd name="connsiteY7" fmla="*/ 6858000 h 6858000"/>
              <a:gd name="connsiteX8" fmla="*/ 617945 w 4613975"/>
              <a:gd name="connsiteY8" fmla="*/ 6858000 h 6858000"/>
              <a:gd name="connsiteX9" fmla="*/ 0 w 4613975"/>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3975" h="6858000">
                <a:moveTo>
                  <a:pt x="2610760" y="0"/>
                </a:moveTo>
                <a:lnTo>
                  <a:pt x="3585273" y="0"/>
                </a:lnTo>
                <a:lnTo>
                  <a:pt x="3585273" y="0"/>
                </a:lnTo>
                <a:lnTo>
                  <a:pt x="4613975" y="0"/>
                </a:lnTo>
                <a:lnTo>
                  <a:pt x="4613975" y="6858000"/>
                </a:lnTo>
                <a:lnTo>
                  <a:pt x="3440548" y="6858000"/>
                </a:lnTo>
                <a:lnTo>
                  <a:pt x="2634362" y="6858000"/>
                </a:lnTo>
                <a:lnTo>
                  <a:pt x="974513" y="6858000"/>
                </a:lnTo>
                <a:lnTo>
                  <a:pt x="617945" y="6858000"/>
                </a:lnTo>
                <a:lnTo>
                  <a:pt x="0" y="6858000"/>
                </a:lnTo>
                <a:close/>
              </a:path>
            </a:pathLst>
          </a:custGeom>
          <a:gradFill flip="none" rotWithShape="1">
            <a:gsLst>
              <a:gs pos="0">
                <a:schemeClr val="accent2">
                  <a:lumMod val="50000"/>
                </a:schemeClr>
              </a:gs>
              <a:gs pos="100000">
                <a:schemeClr val="accent2"/>
              </a:gs>
              <a:gs pos="53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3" name="Group 72">
            <a:extLst>
              <a:ext uri="{FF2B5EF4-FFF2-40B4-BE49-F238E27FC236}">
                <a16:creationId xmlns:a16="http://schemas.microsoft.com/office/drawing/2014/main" id="{D6CB2FA9-430F-BB8A-CE94-84861E4475F2}"/>
              </a:ext>
            </a:extLst>
          </p:cNvPr>
          <p:cNvGrpSpPr/>
          <p:nvPr userDrawn="1"/>
        </p:nvGrpSpPr>
        <p:grpSpPr>
          <a:xfrm>
            <a:off x="9527404" y="1984396"/>
            <a:ext cx="2731636" cy="4873603"/>
            <a:chOff x="9527404" y="1984396"/>
            <a:chExt cx="2731636" cy="4873603"/>
          </a:xfrm>
        </p:grpSpPr>
        <p:sp>
          <p:nvSpPr>
            <p:cNvPr id="74" name="Freeform: Shape 73">
              <a:extLst>
                <a:ext uri="{FF2B5EF4-FFF2-40B4-BE49-F238E27FC236}">
                  <a16:creationId xmlns:a16="http://schemas.microsoft.com/office/drawing/2014/main" id="{F5E8DB34-292A-C544-8D36-8CB540CAB002}"/>
                </a:ext>
              </a:extLst>
            </p:cNvPr>
            <p:cNvSpPr/>
            <p:nvPr/>
          </p:nvSpPr>
          <p:spPr>
            <a:xfrm rot="16200000">
              <a:off x="11167529" y="3285371"/>
              <a:ext cx="781790" cy="1353959"/>
            </a:xfrm>
            <a:custGeom>
              <a:avLst/>
              <a:gdLst>
                <a:gd name="connsiteX0" fmla="*/ 0 w 781790"/>
                <a:gd name="connsiteY0" fmla="*/ 0 h 1353959"/>
                <a:gd name="connsiteX1" fmla="*/ 0 w 781790"/>
                <a:gd name="connsiteY1" fmla="*/ 902613 h 1353959"/>
                <a:gd name="connsiteX2" fmla="*/ 781791 w 781790"/>
                <a:gd name="connsiteY2" fmla="*/ 1353959 h 1353959"/>
                <a:gd name="connsiteX3" fmla="*/ 0 w 781790"/>
                <a:gd name="connsiteY3" fmla="*/ 0 h 1353959"/>
              </a:gdLst>
              <a:ahLst/>
              <a:cxnLst>
                <a:cxn ang="0">
                  <a:pos x="connsiteX0" y="connsiteY0"/>
                </a:cxn>
                <a:cxn ang="0">
                  <a:pos x="connsiteX1" y="connsiteY1"/>
                </a:cxn>
                <a:cxn ang="0">
                  <a:pos x="connsiteX2" y="connsiteY2"/>
                </a:cxn>
                <a:cxn ang="0">
                  <a:pos x="connsiteX3" y="connsiteY3"/>
                </a:cxn>
              </a:cxnLst>
              <a:rect l="l" t="t" r="r" b="b"/>
              <a:pathLst>
                <a:path w="781790" h="1353959">
                  <a:moveTo>
                    <a:pt x="0" y="0"/>
                  </a:moveTo>
                  <a:lnTo>
                    <a:pt x="0" y="902613"/>
                  </a:lnTo>
                  <a:lnTo>
                    <a:pt x="781791" y="1353959"/>
                  </a:lnTo>
                  <a:lnTo>
                    <a:pt x="0" y="0"/>
                  </a:lnTo>
                  <a:close/>
                </a:path>
              </a:pathLst>
            </a:custGeom>
            <a:noFill/>
            <a:ln w="7976" cap="flat">
              <a:solidFill>
                <a:schemeClr val="bg1">
                  <a:alpha val="30000"/>
                </a:schemeClr>
              </a:solidFill>
              <a:prstDash val="solid"/>
              <a:round/>
            </a:ln>
          </p:spPr>
          <p:txBody>
            <a:bodyPr rtlCol="0" anchor="ctr"/>
            <a:lstStyle/>
            <a:p>
              <a:endParaRPr lang="en-US" dirty="0"/>
            </a:p>
          </p:txBody>
        </p:sp>
        <p:sp>
          <p:nvSpPr>
            <p:cNvPr id="75" name="Freeform: Shape 74">
              <a:extLst>
                <a:ext uri="{FF2B5EF4-FFF2-40B4-BE49-F238E27FC236}">
                  <a16:creationId xmlns:a16="http://schemas.microsoft.com/office/drawing/2014/main" id="{CBBCCD49-1BFF-3D6F-9FCD-820F0536DC15}"/>
                </a:ext>
              </a:extLst>
            </p:cNvPr>
            <p:cNvSpPr/>
            <p:nvPr/>
          </p:nvSpPr>
          <p:spPr>
            <a:xfrm rot="16200000">
              <a:off x="11167569" y="4067122"/>
              <a:ext cx="781710" cy="1353959"/>
            </a:xfrm>
            <a:custGeom>
              <a:avLst/>
              <a:gdLst>
                <a:gd name="connsiteX0" fmla="*/ 781711 w 781710"/>
                <a:gd name="connsiteY0" fmla="*/ 0 h 1353959"/>
                <a:gd name="connsiteX1" fmla="*/ 781711 w 781710"/>
                <a:gd name="connsiteY1" fmla="*/ 902613 h 1353959"/>
                <a:gd name="connsiteX2" fmla="*/ 0 w 781710"/>
                <a:gd name="connsiteY2" fmla="*/ 1353959 h 1353959"/>
                <a:gd name="connsiteX3" fmla="*/ 781711 w 781710"/>
                <a:gd name="connsiteY3" fmla="*/ 0 h 1353959"/>
              </a:gdLst>
              <a:ahLst/>
              <a:cxnLst>
                <a:cxn ang="0">
                  <a:pos x="connsiteX0" y="connsiteY0"/>
                </a:cxn>
                <a:cxn ang="0">
                  <a:pos x="connsiteX1" y="connsiteY1"/>
                </a:cxn>
                <a:cxn ang="0">
                  <a:pos x="connsiteX2" y="connsiteY2"/>
                </a:cxn>
                <a:cxn ang="0">
                  <a:pos x="connsiteX3" y="connsiteY3"/>
                </a:cxn>
              </a:cxnLst>
              <a:rect l="l" t="t" r="r" b="b"/>
              <a:pathLst>
                <a:path w="781710" h="1353959">
                  <a:moveTo>
                    <a:pt x="781711" y="0"/>
                  </a:moveTo>
                  <a:lnTo>
                    <a:pt x="781711" y="902613"/>
                  </a:lnTo>
                  <a:lnTo>
                    <a:pt x="0" y="1353959"/>
                  </a:lnTo>
                  <a:lnTo>
                    <a:pt x="781711" y="0"/>
                  </a:lnTo>
                  <a:close/>
                </a:path>
              </a:pathLst>
            </a:custGeom>
            <a:noFill/>
            <a:ln w="7976" cap="flat">
              <a:solidFill>
                <a:schemeClr val="bg1">
                  <a:alpha val="30000"/>
                </a:schemeClr>
              </a:solidFill>
              <a:prstDash val="solid"/>
              <a:round/>
            </a:ln>
          </p:spPr>
          <p:txBody>
            <a:bodyPr rtlCol="0" anchor="ctr"/>
            <a:lstStyle/>
            <a:p>
              <a:endParaRPr lang="en-US" dirty="0"/>
            </a:p>
          </p:txBody>
        </p:sp>
        <p:sp>
          <p:nvSpPr>
            <p:cNvPr id="76" name="Freeform: Shape 75">
              <a:extLst>
                <a:ext uri="{FF2B5EF4-FFF2-40B4-BE49-F238E27FC236}">
                  <a16:creationId xmlns:a16="http://schemas.microsoft.com/office/drawing/2014/main" id="{C507DCA6-D108-A7A4-E145-D0FD2EA8A603}"/>
                </a:ext>
              </a:extLst>
            </p:cNvPr>
            <p:cNvSpPr/>
            <p:nvPr/>
          </p:nvSpPr>
          <p:spPr>
            <a:xfrm rot="16200000">
              <a:off x="9874060" y="4909284"/>
              <a:ext cx="1563421" cy="451346"/>
            </a:xfrm>
            <a:custGeom>
              <a:avLst/>
              <a:gdLst>
                <a:gd name="connsiteX0" fmla="*/ 1563422 w 1563421"/>
                <a:gd name="connsiteY0" fmla="*/ 451346 h 451346"/>
                <a:gd name="connsiteX1" fmla="*/ 781711 w 1563421"/>
                <a:gd name="connsiteY1" fmla="*/ 0 h 451346"/>
                <a:gd name="connsiteX2" fmla="*/ 0 w 1563421"/>
                <a:gd name="connsiteY2" fmla="*/ 451346 h 451346"/>
                <a:gd name="connsiteX3" fmla="*/ 1563422 w 1563421"/>
                <a:gd name="connsiteY3" fmla="*/ 451346 h 451346"/>
              </a:gdLst>
              <a:ahLst/>
              <a:cxnLst>
                <a:cxn ang="0">
                  <a:pos x="connsiteX0" y="connsiteY0"/>
                </a:cxn>
                <a:cxn ang="0">
                  <a:pos x="connsiteX1" y="connsiteY1"/>
                </a:cxn>
                <a:cxn ang="0">
                  <a:pos x="connsiteX2" y="connsiteY2"/>
                </a:cxn>
                <a:cxn ang="0">
                  <a:pos x="connsiteX3" y="connsiteY3"/>
                </a:cxn>
              </a:cxnLst>
              <a:rect l="l" t="t" r="r" b="b"/>
              <a:pathLst>
                <a:path w="1563421" h="451346">
                  <a:moveTo>
                    <a:pt x="1563422" y="451346"/>
                  </a:moveTo>
                  <a:lnTo>
                    <a:pt x="781711" y="0"/>
                  </a:lnTo>
                  <a:lnTo>
                    <a:pt x="0" y="451346"/>
                  </a:lnTo>
                  <a:lnTo>
                    <a:pt x="1563422" y="451346"/>
                  </a:lnTo>
                  <a:close/>
                </a:path>
              </a:pathLst>
            </a:custGeom>
            <a:noFill/>
            <a:ln w="7976" cap="flat">
              <a:solidFill>
                <a:schemeClr val="bg1">
                  <a:alpha val="30000"/>
                </a:schemeClr>
              </a:solidFill>
              <a:prstDash val="solid"/>
              <a:round/>
            </a:ln>
          </p:spPr>
          <p:txBody>
            <a:bodyPr rtlCol="0" anchor="ctr"/>
            <a:lstStyle/>
            <a:p>
              <a:endParaRPr lang="en-US" dirty="0"/>
            </a:p>
          </p:txBody>
        </p:sp>
        <p:sp>
          <p:nvSpPr>
            <p:cNvPr id="77" name="Freeform: Shape 76">
              <a:extLst>
                <a:ext uri="{FF2B5EF4-FFF2-40B4-BE49-F238E27FC236}">
                  <a16:creationId xmlns:a16="http://schemas.microsoft.com/office/drawing/2014/main" id="{F8AB5F74-94F4-C16B-C644-0477A70718DF}"/>
                </a:ext>
              </a:extLst>
            </p:cNvPr>
            <p:cNvSpPr/>
            <p:nvPr/>
          </p:nvSpPr>
          <p:spPr>
            <a:xfrm rot="16200000">
              <a:off x="9813569" y="4067082"/>
              <a:ext cx="781710" cy="1354039"/>
            </a:xfrm>
            <a:custGeom>
              <a:avLst/>
              <a:gdLst>
                <a:gd name="connsiteX0" fmla="*/ 0 w 781710"/>
                <a:gd name="connsiteY0" fmla="*/ 0 h 1354039"/>
                <a:gd name="connsiteX1" fmla="*/ 0 w 781710"/>
                <a:gd name="connsiteY1" fmla="*/ 902693 h 1354039"/>
                <a:gd name="connsiteX2" fmla="*/ 781711 w 781710"/>
                <a:gd name="connsiteY2" fmla="*/ 1354039 h 1354039"/>
                <a:gd name="connsiteX3" fmla="*/ 0 w 781710"/>
                <a:gd name="connsiteY3" fmla="*/ 0 h 1354039"/>
              </a:gdLst>
              <a:ahLst/>
              <a:cxnLst>
                <a:cxn ang="0">
                  <a:pos x="connsiteX0" y="connsiteY0"/>
                </a:cxn>
                <a:cxn ang="0">
                  <a:pos x="connsiteX1" y="connsiteY1"/>
                </a:cxn>
                <a:cxn ang="0">
                  <a:pos x="connsiteX2" y="connsiteY2"/>
                </a:cxn>
                <a:cxn ang="0">
                  <a:pos x="connsiteX3" y="connsiteY3"/>
                </a:cxn>
              </a:cxnLst>
              <a:rect l="l" t="t" r="r" b="b"/>
              <a:pathLst>
                <a:path w="781710" h="1354039">
                  <a:moveTo>
                    <a:pt x="0" y="0"/>
                  </a:moveTo>
                  <a:lnTo>
                    <a:pt x="0" y="902693"/>
                  </a:lnTo>
                  <a:lnTo>
                    <a:pt x="781711" y="1354039"/>
                  </a:lnTo>
                  <a:lnTo>
                    <a:pt x="0" y="0"/>
                  </a:lnTo>
                  <a:close/>
                </a:path>
              </a:pathLst>
            </a:custGeom>
            <a:noFill/>
            <a:ln w="7976" cap="flat">
              <a:solidFill>
                <a:schemeClr val="bg1">
                  <a:alpha val="30000"/>
                </a:schemeClr>
              </a:solidFill>
              <a:prstDash val="solid"/>
              <a:round/>
            </a:ln>
          </p:spPr>
          <p:txBody>
            <a:bodyPr rtlCol="0" anchor="ctr"/>
            <a:lstStyle/>
            <a:p>
              <a:endParaRPr lang="en-US" dirty="0"/>
            </a:p>
          </p:txBody>
        </p:sp>
        <p:sp>
          <p:nvSpPr>
            <p:cNvPr id="78" name="Freeform: Shape 77">
              <a:extLst>
                <a:ext uri="{FF2B5EF4-FFF2-40B4-BE49-F238E27FC236}">
                  <a16:creationId xmlns:a16="http://schemas.microsoft.com/office/drawing/2014/main" id="{415643EB-2D76-1BEB-F022-76BB12213165}"/>
                </a:ext>
              </a:extLst>
            </p:cNvPr>
            <p:cNvSpPr/>
            <p:nvPr/>
          </p:nvSpPr>
          <p:spPr>
            <a:xfrm rot="16200000">
              <a:off x="9813568" y="4848792"/>
              <a:ext cx="781711" cy="1354039"/>
            </a:xfrm>
            <a:custGeom>
              <a:avLst/>
              <a:gdLst>
                <a:gd name="connsiteX0" fmla="*/ 781711 w 781711"/>
                <a:gd name="connsiteY0" fmla="*/ 0 h 1354039"/>
                <a:gd name="connsiteX1" fmla="*/ 781711 w 781711"/>
                <a:gd name="connsiteY1" fmla="*/ 902693 h 1354039"/>
                <a:gd name="connsiteX2" fmla="*/ 0 w 781711"/>
                <a:gd name="connsiteY2" fmla="*/ 1354039 h 1354039"/>
                <a:gd name="connsiteX3" fmla="*/ 781711 w 781711"/>
                <a:gd name="connsiteY3" fmla="*/ 0 h 1354039"/>
              </a:gdLst>
              <a:ahLst/>
              <a:cxnLst>
                <a:cxn ang="0">
                  <a:pos x="connsiteX0" y="connsiteY0"/>
                </a:cxn>
                <a:cxn ang="0">
                  <a:pos x="connsiteX1" y="connsiteY1"/>
                </a:cxn>
                <a:cxn ang="0">
                  <a:pos x="connsiteX2" y="connsiteY2"/>
                </a:cxn>
                <a:cxn ang="0">
                  <a:pos x="connsiteX3" y="connsiteY3"/>
                </a:cxn>
              </a:cxnLst>
              <a:rect l="l" t="t" r="r" b="b"/>
              <a:pathLst>
                <a:path w="781711" h="1354039">
                  <a:moveTo>
                    <a:pt x="781711" y="0"/>
                  </a:moveTo>
                  <a:lnTo>
                    <a:pt x="781711" y="902693"/>
                  </a:lnTo>
                  <a:lnTo>
                    <a:pt x="0" y="1354039"/>
                  </a:lnTo>
                  <a:lnTo>
                    <a:pt x="781711" y="0"/>
                  </a:lnTo>
                  <a:close/>
                </a:path>
              </a:pathLst>
            </a:custGeom>
            <a:noFill/>
            <a:ln w="7976" cap="flat">
              <a:solidFill>
                <a:schemeClr val="bg1">
                  <a:alpha val="30000"/>
                </a:schemeClr>
              </a:solidFill>
              <a:prstDash val="solid"/>
              <a:round/>
            </a:ln>
          </p:spPr>
          <p:txBody>
            <a:bodyPr rtlCol="0" anchor="ctr"/>
            <a:lstStyle/>
            <a:p>
              <a:endParaRPr lang="en-US" dirty="0"/>
            </a:p>
          </p:txBody>
        </p:sp>
        <p:sp>
          <p:nvSpPr>
            <p:cNvPr id="79" name="Freeform: Shape 78">
              <a:extLst>
                <a:ext uri="{FF2B5EF4-FFF2-40B4-BE49-F238E27FC236}">
                  <a16:creationId xmlns:a16="http://schemas.microsoft.com/office/drawing/2014/main" id="{02394CBD-DF7D-73DC-DCBD-231AC1612C00}"/>
                </a:ext>
              </a:extLst>
            </p:cNvPr>
            <p:cNvSpPr/>
            <p:nvPr/>
          </p:nvSpPr>
          <p:spPr>
            <a:xfrm rot="16200000">
              <a:off x="11167568" y="1721908"/>
              <a:ext cx="781711" cy="1353959"/>
            </a:xfrm>
            <a:custGeom>
              <a:avLst/>
              <a:gdLst>
                <a:gd name="connsiteX0" fmla="*/ 0 w 781711"/>
                <a:gd name="connsiteY0" fmla="*/ 0 h 1353959"/>
                <a:gd name="connsiteX1" fmla="*/ 0 w 781711"/>
                <a:gd name="connsiteY1" fmla="*/ 902613 h 1353959"/>
                <a:gd name="connsiteX2" fmla="*/ 781711 w 781711"/>
                <a:gd name="connsiteY2" fmla="*/ 1353959 h 1353959"/>
                <a:gd name="connsiteX3" fmla="*/ 0 w 781711"/>
                <a:gd name="connsiteY3" fmla="*/ 0 h 1353959"/>
              </a:gdLst>
              <a:ahLst/>
              <a:cxnLst>
                <a:cxn ang="0">
                  <a:pos x="connsiteX0" y="connsiteY0"/>
                </a:cxn>
                <a:cxn ang="0">
                  <a:pos x="connsiteX1" y="connsiteY1"/>
                </a:cxn>
                <a:cxn ang="0">
                  <a:pos x="connsiteX2" y="connsiteY2"/>
                </a:cxn>
                <a:cxn ang="0">
                  <a:pos x="connsiteX3" y="connsiteY3"/>
                </a:cxn>
              </a:cxnLst>
              <a:rect l="l" t="t" r="r" b="b"/>
              <a:pathLst>
                <a:path w="781711" h="1353959">
                  <a:moveTo>
                    <a:pt x="0" y="0"/>
                  </a:moveTo>
                  <a:lnTo>
                    <a:pt x="0" y="902613"/>
                  </a:lnTo>
                  <a:lnTo>
                    <a:pt x="781711" y="1353959"/>
                  </a:lnTo>
                  <a:lnTo>
                    <a:pt x="0" y="0"/>
                  </a:lnTo>
                  <a:close/>
                </a:path>
              </a:pathLst>
            </a:custGeom>
            <a:noFill/>
            <a:ln w="7976" cap="flat">
              <a:solidFill>
                <a:schemeClr val="bg1">
                  <a:alpha val="30000"/>
                </a:schemeClr>
              </a:solidFill>
              <a:prstDash val="solid"/>
              <a:round/>
            </a:ln>
          </p:spPr>
          <p:txBody>
            <a:bodyPr rtlCol="0" anchor="ctr"/>
            <a:lstStyle/>
            <a:p>
              <a:endParaRPr lang="en-US" dirty="0"/>
            </a:p>
          </p:txBody>
        </p:sp>
        <p:sp>
          <p:nvSpPr>
            <p:cNvPr id="80" name="Freeform: Shape 79">
              <a:extLst>
                <a:ext uri="{FF2B5EF4-FFF2-40B4-BE49-F238E27FC236}">
                  <a16:creationId xmlns:a16="http://schemas.microsoft.com/office/drawing/2014/main" id="{3C35748D-8F7E-2BD9-1957-9A8D6F486135}"/>
                </a:ext>
              </a:extLst>
            </p:cNvPr>
            <p:cNvSpPr/>
            <p:nvPr/>
          </p:nvSpPr>
          <p:spPr>
            <a:xfrm rot="16200000">
              <a:off x="11167568" y="2503619"/>
              <a:ext cx="781711" cy="1353959"/>
            </a:xfrm>
            <a:custGeom>
              <a:avLst/>
              <a:gdLst>
                <a:gd name="connsiteX0" fmla="*/ 781711 w 781711"/>
                <a:gd name="connsiteY0" fmla="*/ 0 h 1353959"/>
                <a:gd name="connsiteX1" fmla="*/ 781711 w 781711"/>
                <a:gd name="connsiteY1" fmla="*/ 902613 h 1353959"/>
                <a:gd name="connsiteX2" fmla="*/ 0 w 781711"/>
                <a:gd name="connsiteY2" fmla="*/ 1353959 h 1353959"/>
                <a:gd name="connsiteX3" fmla="*/ 781711 w 781711"/>
                <a:gd name="connsiteY3" fmla="*/ 0 h 1353959"/>
              </a:gdLst>
              <a:ahLst/>
              <a:cxnLst>
                <a:cxn ang="0">
                  <a:pos x="connsiteX0" y="connsiteY0"/>
                </a:cxn>
                <a:cxn ang="0">
                  <a:pos x="connsiteX1" y="connsiteY1"/>
                </a:cxn>
                <a:cxn ang="0">
                  <a:pos x="connsiteX2" y="connsiteY2"/>
                </a:cxn>
                <a:cxn ang="0">
                  <a:pos x="connsiteX3" y="connsiteY3"/>
                </a:cxn>
              </a:cxnLst>
              <a:rect l="l" t="t" r="r" b="b"/>
              <a:pathLst>
                <a:path w="781711" h="1353959">
                  <a:moveTo>
                    <a:pt x="781711" y="0"/>
                  </a:moveTo>
                  <a:lnTo>
                    <a:pt x="781711" y="902613"/>
                  </a:lnTo>
                  <a:lnTo>
                    <a:pt x="0" y="1353959"/>
                  </a:lnTo>
                  <a:lnTo>
                    <a:pt x="781711" y="0"/>
                  </a:lnTo>
                  <a:close/>
                </a:path>
              </a:pathLst>
            </a:custGeom>
            <a:noFill/>
            <a:ln w="7976" cap="flat">
              <a:solidFill>
                <a:schemeClr val="bg1">
                  <a:alpha val="30000"/>
                </a:schemeClr>
              </a:solidFill>
              <a:prstDash val="solid"/>
              <a:round/>
            </a:ln>
          </p:spPr>
          <p:txBody>
            <a:bodyPr rtlCol="0" anchor="ctr"/>
            <a:lstStyle/>
            <a:p>
              <a:endParaRPr lang="en-US" dirty="0"/>
            </a:p>
          </p:txBody>
        </p:sp>
        <p:sp>
          <p:nvSpPr>
            <p:cNvPr id="81" name="Freeform: Shape 80">
              <a:extLst>
                <a:ext uri="{FF2B5EF4-FFF2-40B4-BE49-F238E27FC236}">
                  <a16:creationId xmlns:a16="http://schemas.microsoft.com/office/drawing/2014/main" id="{E9D1956A-857B-E288-9DF2-B1B0412B2D41}"/>
                </a:ext>
              </a:extLst>
            </p:cNvPr>
            <p:cNvSpPr/>
            <p:nvPr/>
          </p:nvSpPr>
          <p:spPr>
            <a:xfrm rot="16200000">
              <a:off x="9874020" y="3345822"/>
              <a:ext cx="1563501" cy="451346"/>
            </a:xfrm>
            <a:custGeom>
              <a:avLst/>
              <a:gdLst>
                <a:gd name="connsiteX0" fmla="*/ 1563502 w 1563501"/>
                <a:gd name="connsiteY0" fmla="*/ 451346 h 451346"/>
                <a:gd name="connsiteX1" fmla="*/ 781791 w 1563501"/>
                <a:gd name="connsiteY1" fmla="*/ 0 h 451346"/>
                <a:gd name="connsiteX2" fmla="*/ 0 w 1563501"/>
                <a:gd name="connsiteY2" fmla="*/ 451346 h 451346"/>
                <a:gd name="connsiteX3" fmla="*/ 1563502 w 1563501"/>
                <a:gd name="connsiteY3" fmla="*/ 451346 h 451346"/>
              </a:gdLst>
              <a:ahLst/>
              <a:cxnLst>
                <a:cxn ang="0">
                  <a:pos x="connsiteX0" y="connsiteY0"/>
                </a:cxn>
                <a:cxn ang="0">
                  <a:pos x="connsiteX1" y="connsiteY1"/>
                </a:cxn>
                <a:cxn ang="0">
                  <a:pos x="connsiteX2" y="connsiteY2"/>
                </a:cxn>
                <a:cxn ang="0">
                  <a:pos x="connsiteX3" y="connsiteY3"/>
                </a:cxn>
              </a:cxnLst>
              <a:rect l="l" t="t" r="r" b="b"/>
              <a:pathLst>
                <a:path w="1563501" h="451346">
                  <a:moveTo>
                    <a:pt x="1563502" y="451346"/>
                  </a:moveTo>
                  <a:lnTo>
                    <a:pt x="781791" y="0"/>
                  </a:lnTo>
                  <a:lnTo>
                    <a:pt x="0" y="451346"/>
                  </a:lnTo>
                  <a:lnTo>
                    <a:pt x="1563502" y="451346"/>
                  </a:lnTo>
                  <a:close/>
                </a:path>
              </a:pathLst>
            </a:custGeom>
            <a:noFill/>
            <a:ln w="7976" cap="flat">
              <a:solidFill>
                <a:schemeClr val="bg1">
                  <a:alpha val="30000"/>
                </a:schemeClr>
              </a:solidFill>
              <a:prstDash val="solid"/>
              <a:round/>
            </a:ln>
          </p:spPr>
          <p:txBody>
            <a:bodyPr rtlCol="0" anchor="ctr"/>
            <a:lstStyle/>
            <a:p>
              <a:endParaRPr lang="en-US" dirty="0"/>
            </a:p>
          </p:txBody>
        </p:sp>
        <p:sp>
          <p:nvSpPr>
            <p:cNvPr id="82" name="Freeform: Shape 81">
              <a:extLst>
                <a:ext uri="{FF2B5EF4-FFF2-40B4-BE49-F238E27FC236}">
                  <a16:creationId xmlns:a16="http://schemas.microsoft.com/office/drawing/2014/main" id="{A1B6AC2D-9055-905A-0736-F3C85B0669F5}"/>
                </a:ext>
              </a:extLst>
            </p:cNvPr>
            <p:cNvSpPr/>
            <p:nvPr/>
          </p:nvSpPr>
          <p:spPr>
            <a:xfrm rot="16200000">
              <a:off x="9813568" y="2503579"/>
              <a:ext cx="781711" cy="1354039"/>
            </a:xfrm>
            <a:custGeom>
              <a:avLst/>
              <a:gdLst>
                <a:gd name="connsiteX0" fmla="*/ 0 w 781711"/>
                <a:gd name="connsiteY0" fmla="*/ 0 h 1354039"/>
                <a:gd name="connsiteX1" fmla="*/ 0 w 781711"/>
                <a:gd name="connsiteY1" fmla="*/ 902693 h 1354039"/>
                <a:gd name="connsiteX2" fmla="*/ 781711 w 781711"/>
                <a:gd name="connsiteY2" fmla="*/ 1354039 h 1354039"/>
                <a:gd name="connsiteX3" fmla="*/ 0 w 781711"/>
                <a:gd name="connsiteY3" fmla="*/ 0 h 1354039"/>
              </a:gdLst>
              <a:ahLst/>
              <a:cxnLst>
                <a:cxn ang="0">
                  <a:pos x="connsiteX0" y="connsiteY0"/>
                </a:cxn>
                <a:cxn ang="0">
                  <a:pos x="connsiteX1" y="connsiteY1"/>
                </a:cxn>
                <a:cxn ang="0">
                  <a:pos x="connsiteX2" y="connsiteY2"/>
                </a:cxn>
                <a:cxn ang="0">
                  <a:pos x="connsiteX3" y="connsiteY3"/>
                </a:cxn>
              </a:cxnLst>
              <a:rect l="l" t="t" r="r" b="b"/>
              <a:pathLst>
                <a:path w="781711" h="1354039">
                  <a:moveTo>
                    <a:pt x="0" y="0"/>
                  </a:moveTo>
                  <a:lnTo>
                    <a:pt x="0" y="902693"/>
                  </a:lnTo>
                  <a:lnTo>
                    <a:pt x="781711" y="1354039"/>
                  </a:lnTo>
                  <a:lnTo>
                    <a:pt x="0" y="0"/>
                  </a:lnTo>
                  <a:close/>
                </a:path>
              </a:pathLst>
            </a:custGeom>
            <a:noFill/>
            <a:ln w="7976" cap="flat">
              <a:solidFill>
                <a:schemeClr val="bg1">
                  <a:alpha val="30000"/>
                </a:schemeClr>
              </a:solidFill>
              <a:prstDash val="solid"/>
              <a:round/>
            </a:ln>
          </p:spPr>
          <p:txBody>
            <a:bodyPr rtlCol="0" anchor="ctr"/>
            <a:lstStyle/>
            <a:p>
              <a:endParaRPr lang="en-US" dirty="0"/>
            </a:p>
          </p:txBody>
        </p:sp>
        <p:sp>
          <p:nvSpPr>
            <p:cNvPr id="83" name="Freeform: Shape 82">
              <a:extLst>
                <a:ext uri="{FF2B5EF4-FFF2-40B4-BE49-F238E27FC236}">
                  <a16:creationId xmlns:a16="http://schemas.microsoft.com/office/drawing/2014/main" id="{F0963C98-252F-C437-34D9-C50CEAE92403}"/>
                </a:ext>
              </a:extLst>
            </p:cNvPr>
            <p:cNvSpPr/>
            <p:nvPr/>
          </p:nvSpPr>
          <p:spPr>
            <a:xfrm rot="16200000">
              <a:off x="9813529" y="3285331"/>
              <a:ext cx="781790" cy="1354039"/>
            </a:xfrm>
            <a:custGeom>
              <a:avLst/>
              <a:gdLst>
                <a:gd name="connsiteX0" fmla="*/ 781791 w 781790"/>
                <a:gd name="connsiteY0" fmla="*/ 0 h 1354039"/>
                <a:gd name="connsiteX1" fmla="*/ 781791 w 781790"/>
                <a:gd name="connsiteY1" fmla="*/ 902693 h 1354039"/>
                <a:gd name="connsiteX2" fmla="*/ 0 w 781790"/>
                <a:gd name="connsiteY2" fmla="*/ 1354039 h 1354039"/>
                <a:gd name="connsiteX3" fmla="*/ 781791 w 781790"/>
                <a:gd name="connsiteY3" fmla="*/ 0 h 1354039"/>
              </a:gdLst>
              <a:ahLst/>
              <a:cxnLst>
                <a:cxn ang="0">
                  <a:pos x="connsiteX0" y="connsiteY0"/>
                </a:cxn>
                <a:cxn ang="0">
                  <a:pos x="connsiteX1" y="connsiteY1"/>
                </a:cxn>
                <a:cxn ang="0">
                  <a:pos x="connsiteX2" y="connsiteY2"/>
                </a:cxn>
                <a:cxn ang="0">
                  <a:pos x="connsiteX3" y="connsiteY3"/>
                </a:cxn>
              </a:cxnLst>
              <a:rect l="l" t="t" r="r" b="b"/>
              <a:pathLst>
                <a:path w="781790" h="1354039">
                  <a:moveTo>
                    <a:pt x="781791" y="0"/>
                  </a:moveTo>
                  <a:lnTo>
                    <a:pt x="781791" y="902693"/>
                  </a:lnTo>
                  <a:lnTo>
                    <a:pt x="0" y="1354039"/>
                  </a:lnTo>
                  <a:lnTo>
                    <a:pt x="781791" y="0"/>
                  </a:lnTo>
                  <a:close/>
                </a:path>
              </a:pathLst>
            </a:custGeom>
            <a:noFill/>
            <a:ln w="7976" cap="flat">
              <a:solidFill>
                <a:schemeClr val="bg1">
                  <a:alpha val="30000"/>
                </a:schemeClr>
              </a:solidFill>
              <a:prstDash val="solid"/>
              <a:round/>
            </a:ln>
          </p:spPr>
          <p:txBody>
            <a:bodyPr rtlCol="0" anchor="ctr"/>
            <a:lstStyle/>
            <a:p>
              <a:endParaRPr lang="en-US" dirty="0"/>
            </a:p>
          </p:txBody>
        </p:sp>
        <p:sp>
          <p:nvSpPr>
            <p:cNvPr id="84" name="Freeform: Shape 83">
              <a:extLst>
                <a:ext uri="{FF2B5EF4-FFF2-40B4-BE49-F238E27FC236}">
                  <a16:creationId xmlns:a16="http://schemas.microsoft.com/office/drawing/2014/main" id="{6BBBD29D-842D-3C2F-D321-68CD2F084361}"/>
                </a:ext>
              </a:extLst>
            </p:cNvPr>
            <p:cNvSpPr/>
            <p:nvPr/>
          </p:nvSpPr>
          <p:spPr>
            <a:xfrm rot="16200000">
              <a:off x="10325327" y="3345862"/>
              <a:ext cx="1563501" cy="451266"/>
            </a:xfrm>
            <a:custGeom>
              <a:avLst/>
              <a:gdLst>
                <a:gd name="connsiteX0" fmla="*/ 0 w 1563501"/>
                <a:gd name="connsiteY0" fmla="*/ 0 h 451266"/>
                <a:gd name="connsiteX1" fmla="*/ 781791 w 1563501"/>
                <a:gd name="connsiteY1" fmla="*/ 451267 h 451266"/>
                <a:gd name="connsiteX2" fmla="*/ 1563502 w 1563501"/>
                <a:gd name="connsiteY2" fmla="*/ 0 h 451266"/>
                <a:gd name="connsiteX3" fmla="*/ 0 w 1563501"/>
                <a:gd name="connsiteY3" fmla="*/ 0 h 451266"/>
              </a:gdLst>
              <a:ahLst/>
              <a:cxnLst>
                <a:cxn ang="0">
                  <a:pos x="connsiteX0" y="connsiteY0"/>
                </a:cxn>
                <a:cxn ang="0">
                  <a:pos x="connsiteX1" y="connsiteY1"/>
                </a:cxn>
                <a:cxn ang="0">
                  <a:pos x="connsiteX2" y="connsiteY2"/>
                </a:cxn>
                <a:cxn ang="0">
                  <a:pos x="connsiteX3" y="connsiteY3"/>
                </a:cxn>
              </a:cxnLst>
              <a:rect l="l" t="t" r="r" b="b"/>
              <a:pathLst>
                <a:path w="1563501" h="451266">
                  <a:moveTo>
                    <a:pt x="0" y="0"/>
                  </a:moveTo>
                  <a:lnTo>
                    <a:pt x="781791" y="451267"/>
                  </a:lnTo>
                  <a:lnTo>
                    <a:pt x="1563502" y="0"/>
                  </a:lnTo>
                  <a:lnTo>
                    <a:pt x="0" y="0"/>
                  </a:lnTo>
                  <a:close/>
                </a:path>
              </a:pathLst>
            </a:custGeom>
            <a:noFill/>
            <a:ln w="7976" cap="flat">
              <a:solidFill>
                <a:schemeClr val="bg1">
                  <a:alpha val="30000"/>
                </a:schemeClr>
              </a:solidFill>
              <a:prstDash val="solid"/>
              <a:round/>
            </a:ln>
          </p:spPr>
          <p:txBody>
            <a:bodyPr rtlCol="0" anchor="ctr"/>
            <a:lstStyle/>
            <a:p>
              <a:endParaRPr lang="en-US" dirty="0"/>
            </a:p>
          </p:txBody>
        </p:sp>
        <p:sp>
          <p:nvSpPr>
            <p:cNvPr id="85" name="Freeform: Shape 84">
              <a:extLst>
                <a:ext uri="{FF2B5EF4-FFF2-40B4-BE49-F238E27FC236}">
                  <a16:creationId xmlns:a16="http://schemas.microsoft.com/office/drawing/2014/main" id="{D1C9F1C2-70CA-20A5-3458-35A1DBC42ABF}"/>
                </a:ext>
              </a:extLst>
            </p:cNvPr>
            <p:cNvSpPr/>
            <p:nvPr/>
          </p:nvSpPr>
          <p:spPr>
            <a:xfrm rot="16200000">
              <a:off x="8971327" y="4127533"/>
              <a:ext cx="1563501" cy="451346"/>
            </a:xfrm>
            <a:custGeom>
              <a:avLst/>
              <a:gdLst>
                <a:gd name="connsiteX0" fmla="*/ 0 w 1563501"/>
                <a:gd name="connsiteY0" fmla="*/ 0 h 451346"/>
                <a:gd name="connsiteX1" fmla="*/ 781711 w 1563501"/>
                <a:gd name="connsiteY1" fmla="*/ 451346 h 451346"/>
                <a:gd name="connsiteX2" fmla="*/ 1563502 w 1563501"/>
                <a:gd name="connsiteY2" fmla="*/ 0 h 451346"/>
                <a:gd name="connsiteX3" fmla="*/ 0 w 1563501"/>
                <a:gd name="connsiteY3" fmla="*/ 0 h 451346"/>
              </a:gdLst>
              <a:ahLst/>
              <a:cxnLst>
                <a:cxn ang="0">
                  <a:pos x="connsiteX0" y="connsiteY0"/>
                </a:cxn>
                <a:cxn ang="0">
                  <a:pos x="connsiteX1" y="connsiteY1"/>
                </a:cxn>
                <a:cxn ang="0">
                  <a:pos x="connsiteX2" y="connsiteY2"/>
                </a:cxn>
                <a:cxn ang="0">
                  <a:pos x="connsiteX3" y="connsiteY3"/>
                </a:cxn>
              </a:cxnLst>
              <a:rect l="l" t="t" r="r" b="b"/>
              <a:pathLst>
                <a:path w="1563501" h="451346">
                  <a:moveTo>
                    <a:pt x="0" y="0"/>
                  </a:moveTo>
                  <a:lnTo>
                    <a:pt x="781711" y="451346"/>
                  </a:lnTo>
                  <a:lnTo>
                    <a:pt x="1563502" y="0"/>
                  </a:lnTo>
                  <a:lnTo>
                    <a:pt x="0" y="0"/>
                  </a:lnTo>
                  <a:close/>
                </a:path>
              </a:pathLst>
            </a:custGeom>
            <a:noFill/>
            <a:ln w="7976" cap="flat">
              <a:solidFill>
                <a:schemeClr val="bg1">
                  <a:alpha val="30000"/>
                </a:schemeClr>
              </a:solidFill>
              <a:prstDash val="solid"/>
              <a:round/>
            </a:ln>
          </p:spPr>
          <p:txBody>
            <a:bodyPr rtlCol="0" anchor="ctr"/>
            <a:lstStyle/>
            <a:p>
              <a:endParaRPr lang="en-US" dirty="0"/>
            </a:p>
          </p:txBody>
        </p:sp>
        <p:sp>
          <p:nvSpPr>
            <p:cNvPr id="86" name="Freeform: Shape 85">
              <a:extLst>
                <a:ext uri="{FF2B5EF4-FFF2-40B4-BE49-F238E27FC236}">
                  <a16:creationId xmlns:a16="http://schemas.microsoft.com/office/drawing/2014/main" id="{EC3B2633-388B-AE63-755B-7D94CF8BFD7B}"/>
                </a:ext>
              </a:extLst>
            </p:cNvPr>
            <p:cNvSpPr/>
            <p:nvPr/>
          </p:nvSpPr>
          <p:spPr>
            <a:xfrm rot="16200000">
              <a:off x="11167529" y="3285371"/>
              <a:ext cx="781790" cy="1353959"/>
            </a:xfrm>
            <a:custGeom>
              <a:avLst/>
              <a:gdLst>
                <a:gd name="connsiteX0" fmla="*/ 781791 w 781790"/>
                <a:gd name="connsiteY0" fmla="*/ 1353959 h 1353959"/>
                <a:gd name="connsiteX1" fmla="*/ 781791 w 781790"/>
                <a:gd name="connsiteY1" fmla="*/ 451267 h 1353959"/>
                <a:gd name="connsiteX2" fmla="*/ 0 w 781790"/>
                <a:gd name="connsiteY2" fmla="*/ 0 h 1353959"/>
                <a:gd name="connsiteX3" fmla="*/ 781791 w 781790"/>
                <a:gd name="connsiteY3" fmla="*/ 1353959 h 1353959"/>
              </a:gdLst>
              <a:ahLst/>
              <a:cxnLst>
                <a:cxn ang="0">
                  <a:pos x="connsiteX0" y="connsiteY0"/>
                </a:cxn>
                <a:cxn ang="0">
                  <a:pos x="connsiteX1" y="connsiteY1"/>
                </a:cxn>
                <a:cxn ang="0">
                  <a:pos x="connsiteX2" y="connsiteY2"/>
                </a:cxn>
                <a:cxn ang="0">
                  <a:pos x="connsiteX3" y="connsiteY3"/>
                </a:cxn>
              </a:cxnLst>
              <a:rect l="l" t="t" r="r" b="b"/>
              <a:pathLst>
                <a:path w="781790" h="1353959">
                  <a:moveTo>
                    <a:pt x="781791" y="1353959"/>
                  </a:moveTo>
                  <a:lnTo>
                    <a:pt x="781791" y="451267"/>
                  </a:lnTo>
                  <a:lnTo>
                    <a:pt x="0" y="0"/>
                  </a:lnTo>
                  <a:lnTo>
                    <a:pt x="781791" y="1353959"/>
                  </a:lnTo>
                  <a:close/>
                </a:path>
              </a:pathLst>
            </a:custGeom>
            <a:noFill/>
            <a:ln w="7976" cap="flat">
              <a:solidFill>
                <a:schemeClr val="bg1">
                  <a:alpha val="30000"/>
                </a:schemeClr>
              </a:solidFill>
              <a:prstDash val="solid"/>
              <a:round/>
            </a:ln>
          </p:spPr>
          <p:txBody>
            <a:bodyPr rtlCol="0" anchor="ctr"/>
            <a:lstStyle/>
            <a:p>
              <a:endParaRPr lang="en-US" dirty="0"/>
            </a:p>
          </p:txBody>
        </p:sp>
        <p:sp>
          <p:nvSpPr>
            <p:cNvPr id="87" name="Freeform: Shape 86">
              <a:extLst>
                <a:ext uri="{FF2B5EF4-FFF2-40B4-BE49-F238E27FC236}">
                  <a16:creationId xmlns:a16="http://schemas.microsoft.com/office/drawing/2014/main" id="{0F067F84-DAD0-C5D6-BC28-272FDECA49B4}"/>
                </a:ext>
              </a:extLst>
            </p:cNvPr>
            <p:cNvSpPr/>
            <p:nvPr/>
          </p:nvSpPr>
          <p:spPr>
            <a:xfrm rot="16200000">
              <a:off x="11167568" y="2503619"/>
              <a:ext cx="781711" cy="1353959"/>
            </a:xfrm>
            <a:custGeom>
              <a:avLst/>
              <a:gdLst>
                <a:gd name="connsiteX0" fmla="*/ 0 w 781711"/>
                <a:gd name="connsiteY0" fmla="*/ 1353959 h 1353959"/>
                <a:gd name="connsiteX1" fmla="*/ 0 w 781711"/>
                <a:gd name="connsiteY1" fmla="*/ 451267 h 1353959"/>
                <a:gd name="connsiteX2" fmla="*/ 781711 w 781711"/>
                <a:gd name="connsiteY2" fmla="*/ 0 h 1353959"/>
                <a:gd name="connsiteX3" fmla="*/ 0 w 781711"/>
                <a:gd name="connsiteY3" fmla="*/ 1353959 h 1353959"/>
              </a:gdLst>
              <a:ahLst/>
              <a:cxnLst>
                <a:cxn ang="0">
                  <a:pos x="connsiteX0" y="connsiteY0"/>
                </a:cxn>
                <a:cxn ang="0">
                  <a:pos x="connsiteX1" y="connsiteY1"/>
                </a:cxn>
                <a:cxn ang="0">
                  <a:pos x="connsiteX2" y="connsiteY2"/>
                </a:cxn>
                <a:cxn ang="0">
                  <a:pos x="connsiteX3" y="connsiteY3"/>
                </a:cxn>
              </a:cxnLst>
              <a:rect l="l" t="t" r="r" b="b"/>
              <a:pathLst>
                <a:path w="781711" h="1353959">
                  <a:moveTo>
                    <a:pt x="0" y="1353959"/>
                  </a:moveTo>
                  <a:lnTo>
                    <a:pt x="0" y="451267"/>
                  </a:lnTo>
                  <a:lnTo>
                    <a:pt x="781711" y="0"/>
                  </a:lnTo>
                  <a:lnTo>
                    <a:pt x="0" y="1353959"/>
                  </a:lnTo>
                  <a:close/>
                </a:path>
              </a:pathLst>
            </a:custGeom>
            <a:noFill/>
            <a:ln w="7976" cap="flat">
              <a:solidFill>
                <a:schemeClr val="bg1">
                  <a:alpha val="30000"/>
                </a:schemeClr>
              </a:solidFill>
              <a:prstDash val="solid"/>
              <a:round/>
            </a:ln>
          </p:spPr>
          <p:txBody>
            <a:bodyPr rtlCol="0" anchor="ctr"/>
            <a:lstStyle/>
            <a:p>
              <a:endParaRPr lang="en-US" dirty="0"/>
            </a:p>
          </p:txBody>
        </p:sp>
        <p:sp>
          <p:nvSpPr>
            <p:cNvPr id="88" name="Freeform: Shape 87">
              <a:extLst>
                <a:ext uri="{FF2B5EF4-FFF2-40B4-BE49-F238E27FC236}">
                  <a16:creationId xmlns:a16="http://schemas.microsoft.com/office/drawing/2014/main" id="{A30117A3-7CB4-9DBD-7FE1-859B3B8C1E43}"/>
                </a:ext>
              </a:extLst>
            </p:cNvPr>
            <p:cNvSpPr/>
            <p:nvPr/>
          </p:nvSpPr>
          <p:spPr>
            <a:xfrm rot="16200000">
              <a:off x="11167568" y="1721908"/>
              <a:ext cx="781711" cy="1353959"/>
            </a:xfrm>
            <a:custGeom>
              <a:avLst/>
              <a:gdLst>
                <a:gd name="connsiteX0" fmla="*/ 781711 w 781711"/>
                <a:gd name="connsiteY0" fmla="*/ 1353959 h 1353959"/>
                <a:gd name="connsiteX1" fmla="*/ 781711 w 781711"/>
                <a:gd name="connsiteY1" fmla="*/ 451267 h 1353959"/>
                <a:gd name="connsiteX2" fmla="*/ 0 w 781711"/>
                <a:gd name="connsiteY2" fmla="*/ 0 h 1353959"/>
                <a:gd name="connsiteX3" fmla="*/ 781711 w 781711"/>
                <a:gd name="connsiteY3" fmla="*/ 1353959 h 1353959"/>
              </a:gdLst>
              <a:ahLst/>
              <a:cxnLst>
                <a:cxn ang="0">
                  <a:pos x="connsiteX0" y="connsiteY0"/>
                </a:cxn>
                <a:cxn ang="0">
                  <a:pos x="connsiteX1" y="connsiteY1"/>
                </a:cxn>
                <a:cxn ang="0">
                  <a:pos x="connsiteX2" y="connsiteY2"/>
                </a:cxn>
                <a:cxn ang="0">
                  <a:pos x="connsiteX3" y="connsiteY3"/>
                </a:cxn>
              </a:cxnLst>
              <a:rect l="l" t="t" r="r" b="b"/>
              <a:pathLst>
                <a:path w="781711" h="1353959">
                  <a:moveTo>
                    <a:pt x="781711" y="1353959"/>
                  </a:moveTo>
                  <a:lnTo>
                    <a:pt x="781711" y="451267"/>
                  </a:lnTo>
                  <a:lnTo>
                    <a:pt x="0" y="0"/>
                  </a:lnTo>
                  <a:lnTo>
                    <a:pt x="781711" y="1353959"/>
                  </a:lnTo>
                  <a:close/>
                </a:path>
              </a:pathLst>
            </a:custGeom>
            <a:noFill/>
            <a:ln w="7976" cap="flat">
              <a:solidFill>
                <a:schemeClr val="bg1">
                  <a:alpha val="30000"/>
                </a:schemeClr>
              </a:solidFill>
              <a:prstDash val="solid"/>
              <a:round/>
            </a:ln>
          </p:spPr>
          <p:txBody>
            <a:bodyPr rtlCol="0" anchor="ctr"/>
            <a:lstStyle/>
            <a:p>
              <a:endParaRPr lang="en-US" dirty="0"/>
            </a:p>
          </p:txBody>
        </p:sp>
        <p:sp>
          <p:nvSpPr>
            <p:cNvPr id="89" name="Freeform: Shape 88">
              <a:extLst>
                <a:ext uri="{FF2B5EF4-FFF2-40B4-BE49-F238E27FC236}">
                  <a16:creationId xmlns:a16="http://schemas.microsoft.com/office/drawing/2014/main" id="{2A6D9B49-1860-1CD6-CA6E-5A4FB281B921}"/>
                </a:ext>
              </a:extLst>
            </p:cNvPr>
            <p:cNvSpPr/>
            <p:nvPr/>
          </p:nvSpPr>
          <p:spPr>
            <a:xfrm rot="16200000">
              <a:off x="11869591" y="4034010"/>
              <a:ext cx="233703" cy="404767"/>
            </a:xfrm>
            <a:custGeom>
              <a:avLst/>
              <a:gdLst>
                <a:gd name="connsiteX0" fmla="*/ 233703 w 233703"/>
                <a:gd name="connsiteY0" fmla="*/ 404767 h 404767"/>
                <a:gd name="connsiteX1" fmla="*/ 0 w 233703"/>
                <a:gd name="connsiteY1" fmla="*/ 404767 h 404767"/>
                <a:gd name="connsiteX2" fmla="*/ 0 w 233703"/>
                <a:gd name="connsiteY2" fmla="*/ 0 h 404767"/>
              </a:gdLst>
              <a:ahLst/>
              <a:cxnLst>
                <a:cxn ang="0">
                  <a:pos x="connsiteX0" y="connsiteY0"/>
                </a:cxn>
                <a:cxn ang="0">
                  <a:pos x="connsiteX1" y="connsiteY1"/>
                </a:cxn>
                <a:cxn ang="0">
                  <a:pos x="connsiteX2" y="connsiteY2"/>
                </a:cxn>
              </a:cxnLst>
              <a:rect l="l" t="t" r="r" b="b"/>
              <a:pathLst>
                <a:path w="233703" h="404767">
                  <a:moveTo>
                    <a:pt x="233703" y="404767"/>
                  </a:moveTo>
                  <a:lnTo>
                    <a:pt x="0" y="404767"/>
                  </a:lnTo>
                  <a:lnTo>
                    <a:pt x="0" y="0"/>
                  </a:lnTo>
                  <a:close/>
                </a:path>
              </a:pathLst>
            </a:custGeom>
            <a:noFill/>
            <a:ln w="7976" cap="flat">
              <a:solidFill>
                <a:schemeClr val="bg1">
                  <a:alpha val="30000"/>
                </a:schemeClr>
              </a:solidFill>
              <a:prstDash val="solid"/>
              <a:round/>
            </a:ln>
          </p:spPr>
          <p:txBody>
            <a:bodyPr wrap="square" rtlCol="0" anchor="ctr">
              <a:noAutofit/>
            </a:bodyPr>
            <a:lstStyle/>
            <a:p>
              <a:endParaRPr lang="en-US" dirty="0"/>
            </a:p>
          </p:txBody>
        </p:sp>
        <p:sp>
          <p:nvSpPr>
            <p:cNvPr id="90" name="Freeform: Shape 89">
              <a:extLst>
                <a:ext uri="{FF2B5EF4-FFF2-40B4-BE49-F238E27FC236}">
                  <a16:creationId xmlns:a16="http://schemas.microsoft.com/office/drawing/2014/main" id="{18560DED-DBF2-C56F-7EC4-C6E7D253C8E1}"/>
                </a:ext>
              </a:extLst>
            </p:cNvPr>
            <p:cNvSpPr/>
            <p:nvPr/>
          </p:nvSpPr>
          <p:spPr>
            <a:xfrm rot="16200000">
              <a:off x="11869603" y="4267701"/>
              <a:ext cx="233679" cy="404767"/>
            </a:xfrm>
            <a:custGeom>
              <a:avLst/>
              <a:gdLst>
                <a:gd name="connsiteX0" fmla="*/ 233679 w 233679"/>
                <a:gd name="connsiteY0" fmla="*/ 0 h 404767"/>
                <a:gd name="connsiteX1" fmla="*/ 233679 w 233679"/>
                <a:gd name="connsiteY1" fmla="*/ 404767 h 404767"/>
                <a:gd name="connsiteX2" fmla="*/ 0 w 233679"/>
                <a:gd name="connsiteY2" fmla="*/ 404767 h 404767"/>
              </a:gdLst>
              <a:ahLst/>
              <a:cxnLst>
                <a:cxn ang="0">
                  <a:pos x="connsiteX0" y="connsiteY0"/>
                </a:cxn>
                <a:cxn ang="0">
                  <a:pos x="connsiteX1" y="connsiteY1"/>
                </a:cxn>
                <a:cxn ang="0">
                  <a:pos x="connsiteX2" y="connsiteY2"/>
                </a:cxn>
              </a:cxnLst>
              <a:rect l="l" t="t" r="r" b="b"/>
              <a:pathLst>
                <a:path w="233679" h="404767">
                  <a:moveTo>
                    <a:pt x="233679" y="0"/>
                  </a:moveTo>
                  <a:lnTo>
                    <a:pt x="233679" y="404767"/>
                  </a:lnTo>
                  <a:lnTo>
                    <a:pt x="0" y="404767"/>
                  </a:lnTo>
                  <a:close/>
                </a:path>
              </a:pathLst>
            </a:custGeom>
            <a:noFill/>
            <a:ln w="7976" cap="flat">
              <a:solidFill>
                <a:schemeClr val="bg1">
                  <a:alpha val="30000"/>
                </a:schemeClr>
              </a:solidFill>
              <a:prstDash val="solid"/>
              <a:round/>
            </a:ln>
          </p:spPr>
          <p:txBody>
            <a:bodyPr wrap="square" rtlCol="0" anchor="ctr">
              <a:noAutofit/>
            </a:bodyPr>
            <a:lstStyle/>
            <a:p>
              <a:endParaRPr lang="en-US" dirty="0"/>
            </a:p>
          </p:txBody>
        </p:sp>
        <p:sp>
          <p:nvSpPr>
            <p:cNvPr id="91" name="Freeform: Shape 90">
              <a:extLst>
                <a:ext uri="{FF2B5EF4-FFF2-40B4-BE49-F238E27FC236}">
                  <a16:creationId xmlns:a16="http://schemas.microsoft.com/office/drawing/2014/main" id="{974B81A3-4036-9529-58ED-E7892EC17A6E}"/>
                </a:ext>
              </a:extLst>
            </p:cNvPr>
            <p:cNvSpPr/>
            <p:nvPr/>
          </p:nvSpPr>
          <p:spPr>
            <a:xfrm rot="16200000">
              <a:off x="11869601" y="2704198"/>
              <a:ext cx="233680" cy="404768"/>
            </a:xfrm>
            <a:custGeom>
              <a:avLst/>
              <a:gdLst>
                <a:gd name="connsiteX0" fmla="*/ 233680 w 233680"/>
                <a:gd name="connsiteY0" fmla="*/ 0 h 404768"/>
                <a:gd name="connsiteX1" fmla="*/ 233680 w 233680"/>
                <a:gd name="connsiteY1" fmla="*/ 404768 h 404768"/>
                <a:gd name="connsiteX2" fmla="*/ 0 w 233680"/>
                <a:gd name="connsiteY2" fmla="*/ 404768 h 404768"/>
              </a:gdLst>
              <a:ahLst/>
              <a:cxnLst>
                <a:cxn ang="0">
                  <a:pos x="connsiteX0" y="connsiteY0"/>
                </a:cxn>
                <a:cxn ang="0">
                  <a:pos x="connsiteX1" y="connsiteY1"/>
                </a:cxn>
                <a:cxn ang="0">
                  <a:pos x="connsiteX2" y="connsiteY2"/>
                </a:cxn>
              </a:cxnLst>
              <a:rect l="l" t="t" r="r" b="b"/>
              <a:pathLst>
                <a:path w="233680" h="404768">
                  <a:moveTo>
                    <a:pt x="233680" y="0"/>
                  </a:moveTo>
                  <a:lnTo>
                    <a:pt x="233680" y="404768"/>
                  </a:lnTo>
                  <a:lnTo>
                    <a:pt x="0" y="404768"/>
                  </a:lnTo>
                  <a:close/>
                </a:path>
              </a:pathLst>
            </a:custGeom>
            <a:noFill/>
            <a:ln w="7976" cap="flat">
              <a:solidFill>
                <a:schemeClr val="bg1">
                  <a:alpha val="30000"/>
                </a:schemeClr>
              </a:solidFill>
              <a:prstDash val="solid"/>
              <a:round/>
            </a:ln>
          </p:spPr>
          <p:txBody>
            <a:bodyPr wrap="square" rtlCol="0" anchor="ctr">
              <a:noAutofit/>
            </a:bodyPr>
            <a:lstStyle/>
            <a:p>
              <a:endParaRPr lang="en-US" dirty="0"/>
            </a:p>
          </p:txBody>
        </p:sp>
        <p:sp>
          <p:nvSpPr>
            <p:cNvPr id="92" name="Freeform: Shape 91">
              <a:extLst>
                <a:ext uri="{FF2B5EF4-FFF2-40B4-BE49-F238E27FC236}">
                  <a16:creationId xmlns:a16="http://schemas.microsoft.com/office/drawing/2014/main" id="{75174ECA-E4AB-0760-8AAB-9D6D6D4CC61D}"/>
                </a:ext>
              </a:extLst>
            </p:cNvPr>
            <p:cNvSpPr/>
            <p:nvPr/>
          </p:nvSpPr>
          <p:spPr>
            <a:xfrm rot="16200000">
              <a:off x="11204691" y="3369112"/>
              <a:ext cx="1563502" cy="404767"/>
            </a:xfrm>
            <a:custGeom>
              <a:avLst/>
              <a:gdLst>
                <a:gd name="connsiteX0" fmla="*/ 1563502 w 1563502"/>
                <a:gd name="connsiteY0" fmla="*/ 0 h 404767"/>
                <a:gd name="connsiteX1" fmla="*/ 862464 w 1563502"/>
                <a:gd name="connsiteY1" fmla="*/ 404767 h 404767"/>
                <a:gd name="connsiteX2" fmla="*/ 701110 w 1563502"/>
                <a:gd name="connsiteY2" fmla="*/ 404767 h 404767"/>
                <a:gd name="connsiteX3" fmla="*/ 0 w 1563502"/>
                <a:gd name="connsiteY3" fmla="*/ 0 h 404767"/>
              </a:gdLst>
              <a:ahLst/>
              <a:cxnLst>
                <a:cxn ang="0">
                  <a:pos x="connsiteX0" y="connsiteY0"/>
                </a:cxn>
                <a:cxn ang="0">
                  <a:pos x="connsiteX1" y="connsiteY1"/>
                </a:cxn>
                <a:cxn ang="0">
                  <a:pos x="connsiteX2" y="connsiteY2"/>
                </a:cxn>
                <a:cxn ang="0">
                  <a:pos x="connsiteX3" y="connsiteY3"/>
                </a:cxn>
              </a:cxnLst>
              <a:rect l="l" t="t" r="r" b="b"/>
              <a:pathLst>
                <a:path w="1563502" h="404767">
                  <a:moveTo>
                    <a:pt x="1563502" y="0"/>
                  </a:moveTo>
                  <a:lnTo>
                    <a:pt x="862464" y="404767"/>
                  </a:lnTo>
                  <a:lnTo>
                    <a:pt x="701110" y="404767"/>
                  </a:lnTo>
                  <a:lnTo>
                    <a:pt x="0" y="0"/>
                  </a:lnTo>
                  <a:close/>
                </a:path>
              </a:pathLst>
            </a:custGeom>
            <a:noFill/>
            <a:ln w="7976" cap="flat">
              <a:solidFill>
                <a:schemeClr val="bg1">
                  <a:alpha val="30000"/>
                </a:schemeClr>
              </a:solidFill>
              <a:prstDash val="solid"/>
              <a:round/>
            </a:ln>
          </p:spPr>
          <p:txBody>
            <a:bodyPr wrap="square" rtlCol="0" anchor="ctr">
              <a:noAutofit/>
            </a:bodyPr>
            <a:lstStyle/>
            <a:p>
              <a:endParaRPr lang="en-US" dirty="0"/>
            </a:p>
          </p:txBody>
        </p:sp>
        <p:sp>
          <p:nvSpPr>
            <p:cNvPr id="93" name="Freeform: Shape 92">
              <a:extLst>
                <a:ext uri="{FF2B5EF4-FFF2-40B4-BE49-F238E27FC236}">
                  <a16:creationId xmlns:a16="http://schemas.microsoft.com/office/drawing/2014/main" id="{1ACBBFAC-1159-883E-0D95-C0F7D356F533}"/>
                </a:ext>
              </a:extLst>
            </p:cNvPr>
            <p:cNvSpPr/>
            <p:nvPr/>
          </p:nvSpPr>
          <p:spPr>
            <a:xfrm rot="16200000">
              <a:off x="11635887" y="3800307"/>
              <a:ext cx="701110" cy="404767"/>
            </a:xfrm>
            <a:custGeom>
              <a:avLst/>
              <a:gdLst>
                <a:gd name="connsiteX0" fmla="*/ 701110 w 701110"/>
                <a:gd name="connsiteY0" fmla="*/ 404767 h 404767"/>
                <a:gd name="connsiteX1" fmla="*/ 233703 w 701110"/>
                <a:gd name="connsiteY1" fmla="*/ 404767 h 404767"/>
                <a:gd name="connsiteX2" fmla="*/ 0 w 701110"/>
                <a:gd name="connsiteY2" fmla="*/ 0 h 404767"/>
              </a:gdLst>
              <a:ahLst/>
              <a:cxnLst>
                <a:cxn ang="0">
                  <a:pos x="connsiteX0" y="connsiteY0"/>
                </a:cxn>
                <a:cxn ang="0">
                  <a:pos x="connsiteX1" y="connsiteY1"/>
                </a:cxn>
                <a:cxn ang="0">
                  <a:pos x="connsiteX2" y="connsiteY2"/>
                </a:cxn>
              </a:cxnLst>
              <a:rect l="l" t="t" r="r" b="b"/>
              <a:pathLst>
                <a:path w="701110" h="404767">
                  <a:moveTo>
                    <a:pt x="701110" y="404767"/>
                  </a:moveTo>
                  <a:lnTo>
                    <a:pt x="233703" y="404767"/>
                  </a:lnTo>
                  <a:lnTo>
                    <a:pt x="0" y="0"/>
                  </a:lnTo>
                  <a:close/>
                </a:path>
              </a:pathLst>
            </a:custGeom>
            <a:noFill/>
            <a:ln w="7976" cap="flat">
              <a:solidFill>
                <a:schemeClr val="bg1">
                  <a:alpha val="30000"/>
                </a:schemeClr>
              </a:solidFill>
              <a:prstDash val="solid"/>
              <a:round/>
            </a:ln>
          </p:spPr>
          <p:txBody>
            <a:bodyPr wrap="square" rtlCol="0" anchor="ctr">
              <a:noAutofit/>
            </a:bodyPr>
            <a:lstStyle/>
            <a:p>
              <a:endParaRPr lang="en-US" dirty="0"/>
            </a:p>
          </p:txBody>
        </p:sp>
        <p:sp>
          <p:nvSpPr>
            <p:cNvPr id="94" name="Freeform: Shape 93">
              <a:extLst>
                <a:ext uri="{FF2B5EF4-FFF2-40B4-BE49-F238E27FC236}">
                  <a16:creationId xmlns:a16="http://schemas.microsoft.com/office/drawing/2014/main" id="{6FA57FC2-E9C5-0546-123B-79BD7B7800D7}"/>
                </a:ext>
              </a:extLst>
            </p:cNvPr>
            <p:cNvSpPr/>
            <p:nvPr/>
          </p:nvSpPr>
          <p:spPr>
            <a:xfrm rot="16200000">
              <a:off x="11635921" y="2937878"/>
              <a:ext cx="701040" cy="404768"/>
            </a:xfrm>
            <a:custGeom>
              <a:avLst/>
              <a:gdLst>
                <a:gd name="connsiteX0" fmla="*/ 701040 w 701040"/>
                <a:gd name="connsiteY0" fmla="*/ 0 h 404768"/>
                <a:gd name="connsiteX1" fmla="*/ 467360 w 701040"/>
                <a:gd name="connsiteY1" fmla="*/ 404768 h 404768"/>
                <a:gd name="connsiteX2" fmla="*/ 0 w 701040"/>
                <a:gd name="connsiteY2" fmla="*/ 404768 h 404768"/>
              </a:gdLst>
              <a:ahLst/>
              <a:cxnLst>
                <a:cxn ang="0">
                  <a:pos x="connsiteX0" y="connsiteY0"/>
                </a:cxn>
                <a:cxn ang="0">
                  <a:pos x="connsiteX1" y="connsiteY1"/>
                </a:cxn>
                <a:cxn ang="0">
                  <a:pos x="connsiteX2" y="connsiteY2"/>
                </a:cxn>
              </a:cxnLst>
              <a:rect l="l" t="t" r="r" b="b"/>
              <a:pathLst>
                <a:path w="701040" h="404768">
                  <a:moveTo>
                    <a:pt x="701040" y="0"/>
                  </a:moveTo>
                  <a:lnTo>
                    <a:pt x="467360" y="404768"/>
                  </a:lnTo>
                  <a:lnTo>
                    <a:pt x="0" y="404768"/>
                  </a:lnTo>
                  <a:close/>
                </a:path>
              </a:pathLst>
            </a:custGeom>
            <a:noFill/>
            <a:ln w="7976" cap="flat">
              <a:solidFill>
                <a:schemeClr val="bg1">
                  <a:alpha val="30000"/>
                </a:schemeClr>
              </a:solidFill>
              <a:prstDash val="solid"/>
              <a:round/>
            </a:ln>
          </p:spPr>
          <p:txBody>
            <a:bodyPr wrap="square" rtlCol="0" anchor="ctr">
              <a:noAutofit/>
            </a:bodyPr>
            <a:lstStyle/>
            <a:p>
              <a:endParaRPr lang="en-US" dirty="0"/>
            </a:p>
          </p:txBody>
        </p:sp>
        <p:sp>
          <p:nvSpPr>
            <p:cNvPr id="95" name="Freeform: Shape 94">
              <a:extLst>
                <a:ext uri="{FF2B5EF4-FFF2-40B4-BE49-F238E27FC236}">
                  <a16:creationId xmlns:a16="http://schemas.microsoft.com/office/drawing/2014/main" id="{FBA9B33E-A9AB-0730-5C1A-7C96CD75F1B8}"/>
                </a:ext>
              </a:extLst>
            </p:cNvPr>
            <p:cNvSpPr/>
            <p:nvPr/>
          </p:nvSpPr>
          <p:spPr>
            <a:xfrm rot="16200000">
              <a:off x="11869601" y="5597442"/>
              <a:ext cx="233680" cy="404768"/>
            </a:xfrm>
            <a:custGeom>
              <a:avLst/>
              <a:gdLst>
                <a:gd name="connsiteX0" fmla="*/ 233680 w 233680"/>
                <a:gd name="connsiteY0" fmla="*/ 404768 h 404768"/>
                <a:gd name="connsiteX1" fmla="*/ 0 w 233680"/>
                <a:gd name="connsiteY1" fmla="*/ 404768 h 404768"/>
                <a:gd name="connsiteX2" fmla="*/ 0 w 233680"/>
                <a:gd name="connsiteY2" fmla="*/ 0 h 404768"/>
              </a:gdLst>
              <a:ahLst/>
              <a:cxnLst>
                <a:cxn ang="0">
                  <a:pos x="connsiteX0" y="connsiteY0"/>
                </a:cxn>
                <a:cxn ang="0">
                  <a:pos x="connsiteX1" y="connsiteY1"/>
                </a:cxn>
                <a:cxn ang="0">
                  <a:pos x="connsiteX2" y="connsiteY2"/>
                </a:cxn>
              </a:cxnLst>
              <a:rect l="l" t="t" r="r" b="b"/>
              <a:pathLst>
                <a:path w="233680" h="404768">
                  <a:moveTo>
                    <a:pt x="233680" y="404768"/>
                  </a:moveTo>
                  <a:lnTo>
                    <a:pt x="0" y="404768"/>
                  </a:lnTo>
                  <a:lnTo>
                    <a:pt x="0" y="0"/>
                  </a:lnTo>
                  <a:close/>
                </a:path>
              </a:pathLst>
            </a:custGeom>
            <a:noFill/>
            <a:ln w="7976" cap="flat">
              <a:solidFill>
                <a:schemeClr val="bg1">
                  <a:alpha val="30000"/>
                </a:schemeClr>
              </a:solidFill>
              <a:prstDash val="solid"/>
              <a:round/>
            </a:ln>
          </p:spPr>
          <p:txBody>
            <a:bodyPr wrap="square" rtlCol="0" anchor="ctr">
              <a:noAutofit/>
            </a:bodyPr>
            <a:lstStyle/>
            <a:p>
              <a:endParaRPr lang="en-US" dirty="0"/>
            </a:p>
          </p:txBody>
        </p:sp>
        <p:sp>
          <p:nvSpPr>
            <p:cNvPr id="96" name="Freeform: Shape 95">
              <a:extLst>
                <a:ext uri="{FF2B5EF4-FFF2-40B4-BE49-F238E27FC236}">
                  <a16:creationId xmlns:a16="http://schemas.microsoft.com/office/drawing/2014/main" id="{D99FE5A3-385A-7FE5-BE41-CAA12BCC09E7}"/>
                </a:ext>
              </a:extLst>
            </p:cNvPr>
            <p:cNvSpPr/>
            <p:nvPr/>
          </p:nvSpPr>
          <p:spPr>
            <a:xfrm rot="16200000">
              <a:off x="11869591" y="5831135"/>
              <a:ext cx="233703" cy="404767"/>
            </a:xfrm>
            <a:custGeom>
              <a:avLst/>
              <a:gdLst>
                <a:gd name="connsiteX0" fmla="*/ 233703 w 233703"/>
                <a:gd name="connsiteY0" fmla="*/ 0 h 404767"/>
                <a:gd name="connsiteX1" fmla="*/ 233703 w 233703"/>
                <a:gd name="connsiteY1" fmla="*/ 404767 h 404767"/>
                <a:gd name="connsiteX2" fmla="*/ 0 w 233703"/>
                <a:gd name="connsiteY2" fmla="*/ 404767 h 404767"/>
              </a:gdLst>
              <a:ahLst/>
              <a:cxnLst>
                <a:cxn ang="0">
                  <a:pos x="connsiteX0" y="connsiteY0"/>
                </a:cxn>
                <a:cxn ang="0">
                  <a:pos x="connsiteX1" y="connsiteY1"/>
                </a:cxn>
                <a:cxn ang="0">
                  <a:pos x="connsiteX2" y="connsiteY2"/>
                </a:cxn>
              </a:cxnLst>
              <a:rect l="l" t="t" r="r" b="b"/>
              <a:pathLst>
                <a:path w="233703" h="404767">
                  <a:moveTo>
                    <a:pt x="233703" y="0"/>
                  </a:moveTo>
                  <a:lnTo>
                    <a:pt x="233703" y="404767"/>
                  </a:lnTo>
                  <a:lnTo>
                    <a:pt x="0" y="404767"/>
                  </a:lnTo>
                  <a:close/>
                </a:path>
              </a:pathLst>
            </a:custGeom>
            <a:noFill/>
            <a:ln w="7976" cap="flat">
              <a:solidFill>
                <a:schemeClr val="bg1">
                  <a:alpha val="30000"/>
                </a:schemeClr>
              </a:solidFill>
              <a:prstDash val="solid"/>
              <a:round/>
            </a:ln>
          </p:spPr>
          <p:txBody>
            <a:bodyPr wrap="square" rtlCol="0" anchor="ctr">
              <a:noAutofit/>
            </a:bodyPr>
            <a:lstStyle/>
            <a:p>
              <a:endParaRPr lang="en-US" dirty="0"/>
            </a:p>
          </p:txBody>
        </p:sp>
        <p:sp>
          <p:nvSpPr>
            <p:cNvPr id="97" name="Freeform: Shape 96">
              <a:extLst>
                <a:ext uri="{FF2B5EF4-FFF2-40B4-BE49-F238E27FC236}">
                  <a16:creationId xmlns:a16="http://schemas.microsoft.com/office/drawing/2014/main" id="{0F10F334-6EE8-5C5B-44FF-612DA8FEA65A}"/>
                </a:ext>
              </a:extLst>
            </p:cNvPr>
            <p:cNvSpPr/>
            <p:nvPr/>
          </p:nvSpPr>
          <p:spPr>
            <a:xfrm rot="16200000">
              <a:off x="12126623" y="6795796"/>
              <a:ext cx="78869" cy="45537"/>
            </a:xfrm>
            <a:custGeom>
              <a:avLst/>
              <a:gdLst>
                <a:gd name="connsiteX0" fmla="*/ 78869 w 78869"/>
                <a:gd name="connsiteY0" fmla="*/ 45537 h 45537"/>
                <a:gd name="connsiteX1" fmla="*/ 0 w 78869"/>
                <a:gd name="connsiteY1" fmla="*/ 45537 h 45537"/>
                <a:gd name="connsiteX2" fmla="*/ 0 w 78869"/>
                <a:gd name="connsiteY2" fmla="*/ 0 h 45537"/>
              </a:gdLst>
              <a:ahLst/>
              <a:cxnLst>
                <a:cxn ang="0">
                  <a:pos x="connsiteX0" y="connsiteY0"/>
                </a:cxn>
                <a:cxn ang="0">
                  <a:pos x="connsiteX1" y="connsiteY1"/>
                </a:cxn>
                <a:cxn ang="0">
                  <a:pos x="connsiteX2" y="connsiteY2"/>
                </a:cxn>
              </a:cxnLst>
              <a:rect l="l" t="t" r="r" b="b"/>
              <a:pathLst>
                <a:path w="78869" h="45537">
                  <a:moveTo>
                    <a:pt x="78869" y="45537"/>
                  </a:moveTo>
                  <a:lnTo>
                    <a:pt x="0" y="45537"/>
                  </a:lnTo>
                  <a:lnTo>
                    <a:pt x="0" y="0"/>
                  </a:lnTo>
                  <a:close/>
                </a:path>
              </a:pathLst>
            </a:custGeom>
            <a:noFill/>
            <a:ln w="7976" cap="flat">
              <a:solidFill>
                <a:schemeClr val="bg1">
                  <a:alpha val="30000"/>
                </a:schemeClr>
              </a:solidFill>
              <a:prstDash val="solid"/>
              <a:round/>
            </a:ln>
          </p:spPr>
          <p:txBody>
            <a:bodyPr wrap="square" rtlCol="0" anchor="ctr">
              <a:noAutofit/>
            </a:bodyPr>
            <a:lstStyle/>
            <a:p>
              <a:endParaRPr lang="en-US" dirty="0"/>
            </a:p>
          </p:txBody>
        </p:sp>
        <p:sp>
          <p:nvSpPr>
            <p:cNvPr id="98" name="Freeform: Shape 97">
              <a:extLst>
                <a:ext uri="{FF2B5EF4-FFF2-40B4-BE49-F238E27FC236}">
                  <a16:creationId xmlns:a16="http://schemas.microsoft.com/office/drawing/2014/main" id="{DCD2A639-854D-7548-1D75-E11BC6C0D27D}"/>
                </a:ext>
              </a:extLst>
            </p:cNvPr>
            <p:cNvSpPr/>
            <p:nvPr/>
          </p:nvSpPr>
          <p:spPr>
            <a:xfrm rot="16200000">
              <a:off x="11635887" y="6064839"/>
              <a:ext cx="701110" cy="404767"/>
            </a:xfrm>
            <a:custGeom>
              <a:avLst/>
              <a:gdLst>
                <a:gd name="connsiteX0" fmla="*/ 701110 w 701110"/>
                <a:gd name="connsiteY0" fmla="*/ 0 h 404767"/>
                <a:gd name="connsiteX1" fmla="*/ 467407 w 701110"/>
                <a:gd name="connsiteY1" fmla="*/ 404767 h 404767"/>
                <a:gd name="connsiteX2" fmla="*/ 0 w 701110"/>
                <a:gd name="connsiteY2" fmla="*/ 404767 h 404767"/>
              </a:gdLst>
              <a:ahLst/>
              <a:cxnLst>
                <a:cxn ang="0">
                  <a:pos x="connsiteX0" y="connsiteY0"/>
                </a:cxn>
                <a:cxn ang="0">
                  <a:pos x="connsiteX1" y="connsiteY1"/>
                </a:cxn>
                <a:cxn ang="0">
                  <a:pos x="connsiteX2" y="connsiteY2"/>
                </a:cxn>
              </a:cxnLst>
              <a:rect l="l" t="t" r="r" b="b"/>
              <a:pathLst>
                <a:path w="701110" h="404767">
                  <a:moveTo>
                    <a:pt x="701110" y="0"/>
                  </a:moveTo>
                  <a:lnTo>
                    <a:pt x="467407" y="404767"/>
                  </a:lnTo>
                  <a:lnTo>
                    <a:pt x="0" y="404767"/>
                  </a:lnTo>
                  <a:close/>
                </a:path>
              </a:pathLst>
            </a:custGeom>
            <a:noFill/>
            <a:ln w="7976" cap="flat">
              <a:solidFill>
                <a:schemeClr val="bg1">
                  <a:alpha val="30000"/>
                </a:schemeClr>
              </a:solidFill>
              <a:prstDash val="solid"/>
              <a:round/>
            </a:ln>
          </p:spPr>
          <p:txBody>
            <a:bodyPr wrap="square" rtlCol="0" anchor="ctr">
              <a:noAutofit/>
            </a:bodyPr>
            <a:lstStyle/>
            <a:p>
              <a:endParaRPr lang="en-US" dirty="0"/>
            </a:p>
          </p:txBody>
        </p:sp>
        <p:sp>
          <p:nvSpPr>
            <p:cNvPr id="99" name="Freeform: Shape 98">
              <a:extLst>
                <a:ext uri="{FF2B5EF4-FFF2-40B4-BE49-F238E27FC236}">
                  <a16:creationId xmlns:a16="http://schemas.microsoft.com/office/drawing/2014/main" id="{93D019DD-5E31-FCC6-276D-32773F17E402}"/>
                </a:ext>
              </a:extLst>
            </p:cNvPr>
            <p:cNvSpPr/>
            <p:nvPr/>
          </p:nvSpPr>
          <p:spPr>
            <a:xfrm rot="16200000">
              <a:off x="11635923" y="4501381"/>
              <a:ext cx="701038" cy="404767"/>
            </a:xfrm>
            <a:custGeom>
              <a:avLst/>
              <a:gdLst>
                <a:gd name="connsiteX0" fmla="*/ 701038 w 701038"/>
                <a:gd name="connsiteY0" fmla="*/ 0 h 404767"/>
                <a:gd name="connsiteX1" fmla="*/ 467359 w 701038"/>
                <a:gd name="connsiteY1" fmla="*/ 404767 h 404767"/>
                <a:gd name="connsiteX2" fmla="*/ 0 w 701038"/>
                <a:gd name="connsiteY2" fmla="*/ 404767 h 404767"/>
              </a:gdLst>
              <a:ahLst/>
              <a:cxnLst>
                <a:cxn ang="0">
                  <a:pos x="connsiteX0" y="connsiteY0"/>
                </a:cxn>
                <a:cxn ang="0">
                  <a:pos x="connsiteX1" y="connsiteY1"/>
                </a:cxn>
                <a:cxn ang="0">
                  <a:pos x="connsiteX2" y="connsiteY2"/>
                </a:cxn>
              </a:cxnLst>
              <a:rect l="l" t="t" r="r" b="b"/>
              <a:pathLst>
                <a:path w="701038" h="404767">
                  <a:moveTo>
                    <a:pt x="701038" y="0"/>
                  </a:moveTo>
                  <a:lnTo>
                    <a:pt x="467359" y="404767"/>
                  </a:lnTo>
                  <a:lnTo>
                    <a:pt x="0" y="404767"/>
                  </a:lnTo>
                  <a:close/>
                </a:path>
              </a:pathLst>
            </a:custGeom>
            <a:noFill/>
            <a:ln w="7976" cap="flat">
              <a:solidFill>
                <a:schemeClr val="bg1">
                  <a:alpha val="30000"/>
                </a:schemeClr>
              </a:solidFill>
              <a:prstDash val="solid"/>
              <a:round/>
            </a:ln>
          </p:spPr>
          <p:txBody>
            <a:bodyPr wrap="square" rtlCol="0" anchor="ctr">
              <a:noAutofit/>
            </a:bodyPr>
            <a:lstStyle/>
            <a:p>
              <a:endParaRPr lang="en-US" dirty="0"/>
            </a:p>
          </p:txBody>
        </p:sp>
        <p:sp>
          <p:nvSpPr>
            <p:cNvPr id="100" name="Freeform: Shape 99">
              <a:extLst>
                <a:ext uri="{FF2B5EF4-FFF2-40B4-BE49-F238E27FC236}">
                  <a16:creationId xmlns:a16="http://schemas.microsoft.com/office/drawing/2014/main" id="{72BC13A5-BF62-360E-EC70-403BA1DEFE6B}"/>
                </a:ext>
              </a:extLst>
            </p:cNvPr>
            <p:cNvSpPr/>
            <p:nvPr/>
          </p:nvSpPr>
          <p:spPr>
            <a:xfrm rot="16200000">
              <a:off x="11635921" y="5363762"/>
              <a:ext cx="701040" cy="404768"/>
            </a:xfrm>
            <a:custGeom>
              <a:avLst/>
              <a:gdLst>
                <a:gd name="connsiteX0" fmla="*/ 701040 w 701040"/>
                <a:gd name="connsiteY0" fmla="*/ 404768 h 404768"/>
                <a:gd name="connsiteX1" fmla="*/ 233680 w 701040"/>
                <a:gd name="connsiteY1" fmla="*/ 404768 h 404768"/>
                <a:gd name="connsiteX2" fmla="*/ 0 w 701040"/>
                <a:gd name="connsiteY2" fmla="*/ 0 h 404768"/>
              </a:gdLst>
              <a:ahLst/>
              <a:cxnLst>
                <a:cxn ang="0">
                  <a:pos x="connsiteX0" y="connsiteY0"/>
                </a:cxn>
                <a:cxn ang="0">
                  <a:pos x="connsiteX1" y="connsiteY1"/>
                </a:cxn>
                <a:cxn ang="0">
                  <a:pos x="connsiteX2" y="connsiteY2"/>
                </a:cxn>
              </a:cxnLst>
              <a:rect l="l" t="t" r="r" b="b"/>
              <a:pathLst>
                <a:path w="701040" h="404768">
                  <a:moveTo>
                    <a:pt x="701040" y="404768"/>
                  </a:moveTo>
                  <a:lnTo>
                    <a:pt x="233680" y="404768"/>
                  </a:lnTo>
                  <a:lnTo>
                    <a:pt x="0" y="0"/>
                  </a:lnTo>
                  <a:close/>
                </a:path>
              </a:pathLst>
            </a:custGeom>
            <a:noFill/>
            <a:ln w="7976" cap="flat">
              <a:solidFill>
                <a:schemeClr val="bg1">
                  <a:alpha val="30000"/>
                </a:schemeClr>
              </a:solidFill>
              <a:prstDash val="solid"/>
              <a:round/>
            </a:ln>
          </p:spPr>
          <p:txBody>
            <a:bodyPr wrap="square" rtlCol="0" anchor="ctr">
              <a:noAutofit/>
            </a:bodyPr>
            <a:lstStyle/>
            <a:p>
              <a:endParaRPr lang="en-US" dirty="0"/>
            </a:p>
          </p:txBody>
        </p:sp>
        <p:sp>
          <p:nvSpPr>
            <p:cNvPr id="101" name="Freeform: Shape 100">
              <a:extLst>
                <a:ext uri="{FF2B5EF4-FFF2-40B4-BE49-F238E27FC236}">
                  <a16:creationId xmlns:a16="http://schemas.microsoft.com/office/drawing/2014/main" id="{4EDCB234-49DB-4974-56C5-5EF9AE5980F1}"/>
                </a:ext>
              </a:extLst>
            </p:cNvPr>
            <p:cNvSpPr/>
            <p:nvPr/>
          </p:nvSpPr>
          <p:spPr>
            <a:xfrm rot="16200000">
              <a:off x="11167568" y="4848832"/>
              <a:ext cx="781711" cy="1353959"/>
            </a:xfrm>
            <a:custGeom>
              <a:avLst/>
              <a:gdLst>
                <a:gd name="connsiteX0" fmla="*/ 0 w 781711"/>
                <a:gd name="connsiteY0" fmla="*/ 0 h 1353959"/>
                <a:gd name="connsiteX1" fmla="*/ 0 w 781711"/>
                <a:gd name="connsiteY1" fmla="*/ 902613 h 1353959"/>
                <a:gd name="connsiteX2" fmla="*/ 781711 w 781711"/>
                <a:gd name="connsiteY2" fmla="*/ 1353959 h 1353959"/>
                <a:gd name="connsiteX3" fmla="*/ 0 w 781711"/>
                <a:gd name="connsiteY3" fmla="*/ 0 h 1353959"/>
              </a:gdLst>
              <a:ahLst/>
              <a:cxnLst>
                <a:cxn ang="0">
                  <a:pos x="connsiteX0" y="connsiteY0"/>
                </a:cxn>
                <a:cxn ang="0">
                  <a:pos x="connsiteX1" y="connsiteY1"/>
                </a:cxn>
                <a:cxn ang="0">
                  <a:pos x="connsiteX2" y="connsiteY2"/>
                </a:cxn>
                <a:cxn ang="0">
                  <a:pos x="connsiteX3" y="connsiteY3"/>
                </a:cxn>
              </a:cxnLst>
              <a:rect l="l" t="t" r="r" b="b"/>
              <a:pathLst>
                <a:path w="781711" h="1353959">
                  <a:moveTo>
                    <a:pt x="0" y="0"/>
                  </a:moveTo>
                  <a:lnTo>
                    <a:pt x="0" y="902613"/>
                  </a:lnTo>
                  <a:lnTo>
                    <a:pt x="781711" y="1353959"/>
                  </a:lnTo>
                  <a:lnTo>
                    <a:pt x="0" y="0"/>
                  </a:lnTo>
                  <a:close/>
                </a:path>
              </a:pathLst>
            </a:custGeom>
            <a:noFill/>
            <a:ln w="7976" cap="flat">
              <a:solidFill>
                <a:schemeClr val="bg1">
                  <a:alpha val="30000"/>
                </a:schemeClr>
              </a:solidFill>
              <a:prstDash val="solid"/>
              <a:round/>
            </a:ln>
          </p:spPr>
          <p:txBody>
            <a:bodyPr rtlCol="0" anchor="ctr"/>
            <a:lstStyle/>
            <a:p>
              <a:endParaRPr lang="en-US" dirty="0"/>
            </a:p>
          </p:txBody>
        </p:sp>
        <p:sp>
          <p:nvSpPr>
            <p:cNvPr id="102" name="Freeform: Shape 101">
              <a:extLst>
                <a:ext uri="{FF2B5EF4-FFF2-40B4-BE49-F238E27FC236}">
                  <a16:creationId xmlns:a16="http://schemas.microsoft.com/office/drawing/2014/main" id="{55922BCE-2E62-638A-31BD-690EBF5670FD}"/>
                </a:ext>
              </a:extLst>
            </p:cNvPr>
            <p:cNvSpPr/>
            <p:nvPr/>
          </p:nvSpPr>
          <p:spPr>
            <a:xfrm rot="16200000">
              <a:off x="11167529" y="5630584"/>
              <a:ext cx="781790" cy="1353959"/>
            </a:xfrm>
            <a:custGeom>
              <a:avLst/>
              <a:gdLst>
                <a:gd name="connsiteX0" fmla="*/ 781791 w 781790"/>
                <a:gd name="connsiteY0" fmla="*/ 0 h 1353959"/>
                <a:gd name="connsiteX1" fmla="*/ 781791 w 781790"/>
                <a:gd name="connsiteY1" fmla="*/ 902613 h 1353959"/>
                <a:gd name="connsiteX2" fmla="*/ 0 w 781790"/>
                <a:gd name="connsiteY2" fmla="*/ 1353959 h 1353959"/>
                <a:gd name="connsiteX3" fmla="*/ 781791 w 781790"/>
                <a:gd name="connsiteY3" fmla="*/ 0 h 1353959"/>
              </a:gdLst>
              <a:ahLst/>
              <a:cxnLst>
                <a:cxn ang="0">
                  <a:pos x="connsiteX0" y="connsiteY0"/>
                </a:cxn>
                <a:cxn ang="0">
                  <a:pos x="connsiteX1" y="connsiteY1"/>
                </a:cxn>
                <a:cxn ang="0">
                  <a:pos x="connsiteX2" y="connsiteY2"/>
                </a:cxn>
                <a:cxn ang="0">
                  <a:pos x="connsiteX3" y="connsiteY3"/>
                </a:cxn>
              </a:cxnLst>
              <a:rect l="l" t="t" r="r" b="b"/>
              <a:pathLst>
                <a:path w="781790" h="1353959">
                  <a:moveTo>
                    <a:pt x="781791" y="0"/>
                  </a:moveTo>
                  <a:lnTo>
                    <a:pt x="781791" y="902613"/>
                  </a:lnTo>
                  <a:lnTo>
                    <a:pt x="0" y="1353959"/>
                  </a:lnTo>
                  <a:lnTo>
                    <a:pt x="781791" y="0"/>
                  </a:lnTo>
                  <a:close/>
                </a:path>
              </a:pathLst>
            </a:custGeom>
            <a:noFill/>
            <a:ln w="7976" cap="flat">
              <a:solidFill>
                <a:schemeClr val="bg1">
                  <a:alpha val="30000"/>
                </a:schemeClr>
              </a:solidFill>
              <a:prstDash val="solid"/>
              <a:round/>
            </a:ln>
          </p:spPr>
          <p:txBody>
            <a:bodyPr rtlCol="0" anchor="ctr"/>
            <a:lstStyle/>
            <a:p>
              <a:endParaRPr lang="en-US" dirty="0"/>
            </a:p>
          </p:txBody>
        </p:sp>
        <p:sp>
          <p:nvSpPr>
            <p:cNvPr id="103" name="Freeform: Shape 102">
              <a:extLst>
                <a:ext uri="{FF2B5EF4-FFF2-40B4-BE49-F238E27FC236}">
                  <a16:creationId xmlns:a16="http://schemas.microsoft.com/office/drawing/2014/main" id="{40660CCC-79AB-CAA9-9F09-9CCBF7F32E02}"/>
                </a:ext>
              </a:extLst>
            </p:cNvPr>
            <p:cNvSpPr/>
            <p:nvPr/>
          </p:nvSpPr>
          <p:spPr>
            <a:xfrm rot="16200000">
              <a:off x="11167529" y="5630584"/>
              <a:ext cx="781790" cy="1353959"/>
            </a:xfrm>
            <a:custGeom>
              <a:avLst/>
              <a:gdLst>
                <a:gd name="connsiteX0" fmla="*/ 0 w 781790"/>
                <a:gd name="connsiteY0" fmla="*/ 1353959 h 1353959"/>
                <a:gd name="connsiteX1" fmla="*/ 0 w 781790"/>
                <a:gd name="connsiteY1" fmla="*/ 451267 h 1353959"/>
                <a:gd name="connsiteX2" fmla="*/ 781791 w 781790"/>
                <a:gd name="connsiteY2" fmla="*/ 0 h 1353959"/>
                <a:gd name="connsiteX3" fmla="*/ 0 w 781790"/>
                <a:gd name="connsiteY3" fmla="*/ 1353959 h 1353959"/>
              </a:gdLst>
              <a:ahLst/>
              <a:cxnLst>
                <a:cxn ang="0">
                  <a:pos x="connsiteX0" y="connsiteY0"/>
                </a:cxn>
                <a:cxn ang="0">
                  <a:pos x="connsiteX1" y="connsiteY1"/>
                </a:cxn>
                <a:cxn ang="0">
                  <a:pos x="connsiteX2" y="connsiteY2"/>
                </a:cxn>
                <a:cxn ang="0">
                  <a:pos x="connsiteX3" y="connsiteY3"/>
                </a:cxn>
              </a:cxnLst>
              <a:rect l="l" t="t" r="r" b="b"/>
              <a:pathLst>
                <a:path w="781790" h="1353959">
                  <a:moveTo>
                    <a:pt x="0" y="1353959"/>
                  </a:moveTo>
                  <a:lnTo>
                    <a:pt x="0" y="451267"/>
                  </a:lnTo>
                  <a:lnTo>
                    <a:pt x="781791" y="0"/>
                  </a:lnTo>
                  <a:lnTo>
                    <a:pt x="0" y="1353959"/>
                  </a:lnTo>
                  <a:close/>
                </a:path>
              </a:pathLst>
            </a:custGeom>
            <a:noFill/>
            <a:ln w="7976" cap="flat">
              <a:solidFill>
                <a:schemeClr val="bg1">
                  <a:alpha val="30000"/>
                </a:schemeClr>
              </a:solidFill>
              <a:prstDash val="solid"/>
              <a:round/>
            </a:ln>
          </p:spPr>
          <p:txBody>
            <a:bodyPr rtlCol="0" anchor="ctr"/>
            <a:lstStyle/>
            <a:p>
              <a:endParaRPr lang="en-US" dirty="0"/>
            </a:p>
          </p:txBody>
        </p:sp>
        <p:sp>
          <p:nvSpPr>
            <p:cNvPr id="104" name="Freeform: Shape 103">
              <a:extLst>
                <a:ext uri="{FF2B5EF4-FFF2-40B4-BE49-F238E27FC236}">
                  <a16:creationId xmlns:a16="http://schemas.microsoft.com/office/drawing/2014/main" id="{C0E63E2F-EB5F-396C-0999-553F754B5DD1}"/>
                </a:ext>
              </a:extLst>
            </p:cNvPr>
            <p:cNvSpPr/>
            <p:nvPr/>
          </p:nvSpPr>
          <p:spPr>
            <a:xfrm rot="16200000">
              <a:off x="10636282" y="6161569"/>
              <a:ext cx="941332" cy="451528"/>
            </a:xfrm>
            <a:custGeom>
              <a:avLst/>
              <a:gdLst>
                <a:gd name="connsiteX0" fmla="*/ 941332 w 941332"/>
                <a:gd name="connsiteY0" fmla="*/ 1298 h 451528"/>
                <a:gd name="connsiteX1" fmla="*/ 158982 w 941332"/>
                <a:gd name="connsiteY1" fmla="*/ 451528 h 451528"/>
                <a:gd name="connsiteX2" fmla="*/ 0 w 941332"/>
                <a:gd name="connsiteY2" fmla="*/ 359457 h 451528"/>
                <a:gd name="connsiteX3" fmla="*/ 0 w 941332"/>
                <a:gd name="connsiteY3" fmla="*/ 0 h 451528"/>
              </a:gdLst>
              <a:ahLst/>
              <a:cxnLst>
                <a:cxn ang="0">
                  <a:pos x="connsiteX0" y="connsiteY0"/>
                </a:cxn>
                <a:cxn ang="0">
                  <a:pos x="connsiteX1" y="connsiteY1"/>
                </a:cxn>
                <a:cxn ang="0">
                  <a:pos x="connsiteX2" y="connsiteY2"/>
                </a:cxn>
                <a:cxn ang="0">
                  <a:pos x="connsiteX3" y="connsiteY3"/>
                </a:cxn>
              </a:cxnLst>
              <a:rect l="l" t="t" r="r" b="b"/>
              <a:pathLst>
                <a:path w="941332" h="451528">
                  <a:moveTo>
                    <a:pt x="941332" y="1298"/>
                  </a:moveTo>
                  <a:lnTo>
                    <a:pt x="158982" y="451528"/>
                  </a:lnTo>
                  <a:lnTo>
                    <a:pt x="0" y="359457"/>
                  </a:lnTo>
                  <a:lnTo>
                    <a:pt x="0" y="0"/>
                  </a:lnTo>
                  <a:close/>
                </a:path>
              </a:pathLst>
            </a:custGeom>
            <a:noFill/>
            <a:ln w="7976" cap="flat">
              <a:solidFill>
                <a:schemeClr val="bg1">
                  <a:alpha val="30000"/>
                </a:schemeClr>
              </a:solidFill>
              <a:prstDash val="solid"/>
              <a:round/>
            </a:ln>
          </p:spPr>
          <p:txBody>
            <a:bodyPr wrap="square" rtlCol="0" anchor="ctr">
              <a:noAutofit/>
            </a:bodyPr>
            <a:lstStyle/>
            <a:p>
              <a:endParaRPr lang="en-US" dirty="0"/>
            </a:p>
          </p:txBody>
        </p:sp>
        <p:sp>
          <p:nvSpPr>
            <p:cNvPr id="105" name="Freeform: Shape 104">
              <a:extLst>
                <a:ext uri="{FF2B5EF4-FFF2-40B4-BE49-F238E27FC236}">
                  <a16:creationId xmlns:a16="http://schemas.microsoft.com/office/drawing/2014/main" id="{546ED393-C5C5-DDCB-C0F2-B4CD4CEF1379}"/>
                </a:ext>
              </a:extLst>
            </p:cNvPr>
            <p:cNvSpPr/>
            <p:nvPr/>
          </p:nvSpPr>
          <p:spPr>
            <a:xfrm rot="16200000">
              <a:off x="10185624" y="6161141"/>
              <a:ext cx="941332" cy="452384"/>
            </a:xfrm>
            <a:custGeom>
              <a:avLst/>
              <a:gdLst>
                <a:gd name="connsiteX0" fmla="*/ 941332 w 941332"/>
                <a:gd name="connsiteY0" fmla="*/ 452384 h 452384"/>
                <a:gd name="connsiteX1" fmla="*/ 0 w 941332"/>
                <a:gd name="connsiteY1" fmla="*/ 451086 h 452384"/>
                <a:gd name="connsiteX2" fmla="*/ 0 w 941332"/>
                <a:gd name="connsiteY2" fmla="*/ 92218 h 452384"/>
                <a:gd name="connsiteX3" fmla="*/ 160260 w 941332"/>
                <a:gd name="connsiteY3" fmla="*/ 0 h 452384"/>
              </a:gdLst>
              <a:ahLst/>
              <a:cxnLst>
                <a:cxn ang="0">
                  <a:pos x="connsiteX0" y="connsiteY0"/>
                </a:cxn>
                <a:cxn ang="0">
                  <a:pos x="connsiteX1" y="connsiteY1"/>
                </a:cxn>
                <a:cxn ang="0">
                  <a:pos x="connsiteX2" y="connsiteY2"/>
                </a:cxn>
                <a:cxn ang="0">
                  <a:pos x="connsiteX3" y="connsiteY3"/>
                </a:cxn>
              </a:cxnLst>
              <a:rect l="l" t="t" r="r" b="b"/>
              <a:pathLst>
                <a:path w="941332" h="452384">
                  <a:moveTo>
                    <a:pt x="941332" y="452384"/>
                  </a:moveTo>
                  <a:lnTo>
                    <a:pt x="0" y="451086"/>
                  </a:lnTo>
                  <a:lnTo>
                    <a:pt x="0" y="92218"/>
                  </a:lnTo>
                  <a:lnTo>
                    <a:pt x="160260" y="0"/>
                  </a:lnTo>
                  <a:close/>
                </a:path>
              </a:pathLst>
            </a:custGeom>
            <a:noFill/>
            <a:ln w="7976" cap="flat">
              <a:solidFill>
                <a:schemeClr val="bg1">
                  <a:alpha val="30000"/>
                </a:schemeClr>
              </a:solidFill>
              <a:prstDash val="solid"/>
              <a:round/>
            </a:ln>
          </p:spPr>
          <p:txBody>
            <a:bodyPr wrap="square" rtlCol="0" anchor="ctr">
              <a:noAutofit/>
            </a:bodyPr>
            <a:lstStyle/>
            <a:p>
              <a:endParaRPr lang="en-US" dirty="0"/>
            </a:p>
          </p:txBody>
        </p:sp>
        <p:sp>
          <p:nvSpPr>
            <p:cNvPr id="106" name="Freeform: Shape 105">
              <a:extLst>
                <a:ext uri="{FF2B5EF4-FFF2-40B4-BE49-F238E27FC236}">
                  <a16:creationId xmlns:a16="http://schemas.microsoft.com/office/drawing/2014/main" id="{E62822E4-4D24-3065-D0B4-7DE0CF63EB0B}"/>
                </a:ext>
              </a:extLst>
            </p:cNvPr>
            <p:cNvSpPr/>
            <p:nvPr/>
          </p:nvSpPr>
          <p:spPr>
            <a:xfrm rot="16200000">
              <a:off x="10324808" y="4908765"/>
              <a:ext cx="1563421" cy="452384"/>
            </a:xfrm>
            <a:custGeom>
              <a:avLst/>
              <a:gdLst>
                <a:gd name="connsiteX0" fmla="*/ 1563422 w 1563421"/>
                <a:gd name="connsiteY0" fmla="*/ 2156 h 452384"/>
                <a:gd name="connsiteX1" fmla="*/ 781072 w 1563421"/>
                <a:gd name="connsiteY1" fmla="*/ 452385 h 452384"/>
                <a:gd name="connsiteX2" fmla="*/ 0 w 1563421"/>
                <a:gd name="connsiteY2" fmla="*/ 0 h 452384"/>
                <a:gd name="connsiteX3" fmla="*/ 1563422 w 1563421"/>
                <a:gd name="connsiteY3" fmla="*/ 2156 h 452384"/>
              </a:gdLst>
              <a:ahLst/>
              <a:cxnLst>
                <a:cxn ang="0">
                  <a:pos x="connsiteX0" y="connsiteY0"/>
                </a:cxn>
                <a:cxn ang="0">
                  <a:pos x="connsiteX1" y="connsiteY1"/>
                </a:cxn>
                <a:cxn ang="0">
                  <a:pos x="connsiteX2" y="connsiteY2"/>
                </a:cxn>
                <a:cxn ang="0">
                  <a:pos x="connsiteX3" y="connsiteY3"/>
                </a:cxn>
              </a:cxnLst>
              <a:rect l="l" t="t" r="r" b="b"/>
              <a:pathLst>
                <a:path w="1563421" h="452384">
                  <a:moveTo>
                    <a:pt x="1563422" y="2156"/>
                  </a:moveTo>
                  <a:lnTo>
                    <a:pt x="781072" y="452385"/>
                  </a:lnTo>
                  <a:lnTo>
                    <a:pt x="0" y="0"/>
                  </a:lnTo>
                  <a:lnTo>
                    <a:pt x="1563422" y="2156"/>
                  </a:lnTo>
                  <a:close/>
                </a:path>
              </a:pathLst>
            </a:custGeom>
            <a:noFill/>
            <a:ln w="7976" cap="flat">
              <a:solidFill>
                <a:schemeClr val="bg1">
                  <a:alpha val="30000"/>
                </a:schemeClr>
              </a:solidFill>
              <a:prstDash val="solid"/>
              <a:round/>
            </a:ln>
          </p:spPr>
          <p:txBody>
            <a:bodyPr rtlCol="0" anchor="ctr"/>
            <a:lstStyle/>
            <a:p>
              <a:endParaRPr lang="en-US" dirty="0"/>
            </a:p>
          </p:txBody>
        </p:sp>
        <p:sp>
          <p:nvSpPr>
            <p:cNvPr id="107" name="Freeform: Shape 106">
              <a:extLst>
                <a:ext uri="{FF2B5EF4-FFF2-40B4-BE49-F238E27FC236}">
                  <a16:creationId xmlns:a16="http://schemas.microsoft.com/office/drawing/2014/main" id="{9E6F72E3-8E80-5C9B-E6E0-02BFB13FDB50}"/>
                </a:ext>
              </a:extLst>
            </p:cNvPr>
            <p:cNvSpPr/>
            <p:nvPr/>
          </p:nvSpPr>
          <p:spPr>
            <a:xfrm rot="16200000">
              <a:off x="9874579" y="4908765"/>
              <a:ext cx="1563421" cy="452384"/>
            </a:xfrm>
            <a:custGeom>
              <a:avLst/>
              <a:gdLst>
                <a:gd name="connsiteX0" fmla="*/ 0 w 1563421"/>
                <a:gd name="connsiteY0" fmla="*/ 450228 h 452384"/>
                <a:gd name="connsiteX1" fmla="*/ 782350 w 1563421"/>
                <a:gd name="connsiteY1" fmla="*/ 0 h 452384"/>
                <a:gd name="connsiteX2" fmla="*/ 1563422 w 1563421"/>
                <a:gd name="connsiteY2" fmla="*/ 452385 h 452384"/>
                <a:gd name="connsiteX3" fmla="*/ 0 w 1563421"/>
                <a:gd name="connsiteY3" fmla="*/ 450228 h 452384"/>
              </a:gdLst>
              <a:ahLst/>
              <a:cxnLst>
                <a:cxn ang="0">
                  <a:pos x="connsiteX0" y="connsiteY0"/>
                </a:cxn>
                <a:cxn ang="0">
                  <a:pos x="connsiteX1" y="connsiteY1"/>
                </a:cxn>
                <a:cxn ang="0">
                  <a:pos x="connsiteX2" y="connsiteY2"/>
                </a:cxn>
                <a:cxn ang="0">
                  <a:pos x="connsiteX3" y="connsiteY3"/>
                </a:cxn>
              </a:cxnLst>
              <a:rect l="l" t="t" r="r" b="b"/>
              <a:pathLst>
                <a:path w="1563421" h="452384">
                  <a:moveTo>
                    <a:pt x="0" y="450228"/>
                  </a:moveTo>
                  <a:lnTo>
                    <a:pt x="782350" y="0"/>
                  </a:lnTo>
                  <a:lnTo>
                    <a:pt x="1563422" y="452385"/>
                  </a:lnTo>
                  <a:lnTo>
                    <a:pt x="0" y="450228"/>
                  </a:lnTo>
                  <a:close/>
                </a:path>
              </a:pathLst>
            </a:custGeom>
            <a:noFill/>
            <a:ln w="7976" cap="flat">
              <a:solidFill>
                <a:schemeClr val="bg1">
                  <a:alpha val="30000"/>
                </a:schemeClr>
              </a:solidFill>
              <a:prstDash val="solid"/>
              <a:round/>
            </a:ln>
          </p:spPr>
          <p:txBody>
            <a:bodyPr rtlCol="0" anchor="ctr"/>
            <a:lstStyle/>
            <a:p>
              <a:endParaRPr lang="en-US" dirty="0"/>
            </a:p>
          </p:txBody>
        </p:sp>
        <p:sp>
          <p:nvSpPr>
            <p:cNvPr id="108" name="Freeform: Shape 107">
              <a:extLst>
                <a:ext uri="{FF2B5EF4-FFF2-40B4-BE49-F238E27FC236}">
                  <a16:creationId xmlns:a16="http://schemas.microsoft.com/office/drawing/2014/main" id="{63F421BC-2547-49A3-43B8-10CBC7769082}"/>
                </a:ext>
              </a:extLst>
            </p:cNvPr>
            <p:cNvSpPr/>
            <p:nvPr/>
          </p:nvSpPr>
          <p:spPr>
            <a:xfrm rot="16200000">
              <a:off x="11167568" y="4848832"/>
              <a:ext cx="781711" cy="1353959"/>
            </a:xfrm>
            <a:custGeom>
              <a:avLst/>
              <a:gdLst>
                <a:gd name="connsiteX0" fmla="*/ 781711 w 781711"/>
                <a:gd name="connsiteY0" fmla="*/ 1353959 h 1353959"/>
                <a:gd name="connsiteX1" fmla="*/ 781711 w 781711"/>
                <a:gd name="connsiteY1" fmla="*/ 451267 h 1353959"/>
                <a:gd name="connsiteX2" fmla="*/ 0 w 781711"/>
                <a:gd name="connsiteY2" fmla="*/ 0 h 1353959"/>
                <a:gd name="connsiteX3" fmla="*/ 781711 w 781711"/>
                <a:gd name="connsiteY3" fmla="*/ 1353959 h 1353959"/>
              </a:gdLst>
              <a:ahLst/>
              <a:cxnLst>
                <a:cxn ang="0">
                  <a:pos x="connsiteX0" y="connsiteY0"/>
                </a:cxn>
                <a:cxn ang="0">
                  <a:pos x="connsiteX1" y="connsiteY1"/>
                </a:cxn>
                <a:cxn ang="0">
                  <a:pos x="connsiteX2" y="connsiteY2"/>
                </a:cxn>
                <a:cxn ang="0">
                  <a:pos x="connsiteX3" y="connsiteY3"/>
                </a:cxn>
              </a:cxnLst>
              <a:rect l="l" t="t" r="r" b="b"/>
              <a:pathLst>
                <a:path w="781711" h="1353959">
                  <a:moveTo>
                    <a:pt x="781711" y="1353959"/>
                  </a:moveTo>
                  <a:lnTo>
                    <a:pt x="781711" y="451267"/>
                  </a:lnTo>
                  <a:lnTo>
                    <a:pt x="0" y="0"/>
                  </a:lnTo>
                  <a:lnTo>
                    <a:pt x="781711" y="1353959"/>
                  </a:lnTo>
                  <a:close/>
                </a:path>
              </a:pathLst>
            </a:custGeom>
            <a:noFill/>
            <a:ln w="7976" cap="flat">
              <a:solidFill>
                <a:schemeClr val="bg1">
                  <a:alpha val="30000"/>
                </a:schemeClr>
              </a:solidFill>
              <a:prstDash val="solid"/>
              <a:round/>
            </a:ln>
          </p:spPr>
          <p:txBody>
            <a:bodyPr rtlCol="0" anchor="ctr"/>
            <a:lstStyle/>
            <a:p>
              <a:endParaRPr lang="en-US" dirty="0"/>
            </a:p>
          </p:txBody>
        </p:sp>
        <p:sp>
          <p:nvSpPr>
            <p:cNvPr id="109" name="Freeform: Shape 108">
              <a:extLst>
                <a:ext uri="{FF2B5EF4-FFF2-40B4-BE49-F238E27FC236}">
                  <a16:creationId xmlns:a16="http://schemas.microsoft.com/office/drawing/2014/main" id="{81FD4147-3B39-BFA9-3E11-B32351EF54E5}"/>
                </a:ext>
              </a:extLst>
            </p:cNvPr>
            <p:cNvSpPr/>
            <p:nvPr/>
          </p:nvSpPr>
          <p:spPr>
            <a:xfrm rot="16200000">
              <a:off x="9813529" y="5630544"/>
              <a:ext cx="781790" cy="1354039"/>
            </a:xfrm>
            <a:custGeom>
              <a:avLst/>
              <a:gdLst>
                <a:gd name="connsiteX0" fmla="*/ 781791 w 781790"/>
                <a:gd name="connsiteY0" fmla="*/ 1354039 h 1354039"/>
                <a:gd name="connsiteX1" fmla="*/ 781791 w 781790"/>
                <a:gd name="connsiteY1" fmla="*/ 451346 h 1354039"/>
                <a:gd name="connsiteX2" fmla="*/ 0 w 781790"/>
                <a:gd name="connsiteY2" fmla="*/ 0 h 1354039"/>
                <a:gd name="connsiteX3" fmla="*/ 781791 w 781790"/>
                <a:gd name="connsiteY3" fmla="*/ 1354039 h 1354039"/>
              </a:gdLst>
              <a:ahLst/>
              <a:cxnLst>
                <a:cxn ang="0">
                  <a:pos x="connsiteX0" y="connsiteY0"/>
                </a:cxn>
                <a:cxn ang="0">
                  <a:pos x="connsiteX1" y="connsiteY1"/>
                </a:cxn>
                <a:cxn ang="0">
                  <a:pos x="connsiteX2" y="connsiteY2"/>
                </a:cxn>
                <a:cxn ang="0">
                  <a:pos x="connsiteX3" y="connsiteY3"/>
                </a:cxn>
              </a:cxnLst>
              <a:rect l="l" t="t" r="r" b="b"/>
              <a:pathLst>
                <a:path w="781790" h="1354039">
                  <a:moveTo>
                    <a:pt x="781791" y="1354039"/>
                  </a:moveTo>
                  <a:lnTo>
                    <a:pt x="781791" y="451346"/>
                  </a:lnTo>
                  <a:lnTo>
                    <a:pt x="0" y="0"/>
                  </a:lnTo>
                  <a:lnTo>
                    <a:pt x="781791" y="1354039"/>
                  </a:lnTo>
                  <a:close/>
                </a:path>
              </a:pathLst>
            </a:custGeom>
            <a:noFill/>
            <a:ln w="7976" cap="flat">
              <a:solidFill>
                <a:schemeClr val="bg1">
                  <a:alpha val="30000"/>
                </a:schemeClr>
              </a:solidFill>
              <a:prstDash val="solid"/>
              <a:round/>
            </a:ln>
          </p:spPr>
          <p:txBody>
            <a:bodyPr rtlCol="0" anchor="ctr"/>
            <a:lstStyle/>
            <a:p>
              <a:endParaRPr lang="en-US" dirty="0"/>
            </a:p>
          </p:txBody>
        </p:sp>
        <p:sp>
          <p:nvSpPr>
            <p:cNvPr id="110" name="Freeform: Shape 109">
              <a:extLst>
                <a:ext uri="{FF2B5EF4-FFF2-40B4-BE49-F238E27FC236}">
                  <a16:creationId xmlns:a16="http://schemas.microsoft.com/office/drawing/2014/main" id="{20856AA4-F386-D24A-63D0-AE8E5CE76388}"/>
                </a:ext>
              </a:extLst>
            </p:cNvPr>
            <p:cNvSpPr/>
            <p:nvPr/>
          </p:nvSpPr>
          <p:spPr>
            <a:xfrm rot="16200000">
              <a:off x="9813568" y="4848792"/>
              <a:ext cx="781711" cy="1354039"/>
            </a:xfrm>
            <a:custGeom>
              <a:avLst/>
              <a:gdLst>
                <a:gd name="connsiteX0" fmla="*/ 0 w 781711"/>
                <a:gd name="connsiteY0" fmla="*/ 1354039 h 1354039"/>
                <a:gd name="connsiteX1" fmla="*/ 0 w 781711"/>
                <a:gd name="connsiteY1" fmla="*/ 451346 h 1354039"/>
                <a:gd name="connsiteX2" fmla="*/ 781711 w 781711"/>
                <a:gd name="connsiteY2" fmla="*/ 0 h 1354039"/>
                <a:gd name="connsiteX3" fmla="*/ 0 w 781711"/>
                <a:gd name="connsiteY3" fmla="*/ 1354039 h 1354039"/>
              </a:gdLst>
              <a:ahLst/>
              <a:cxnLst>
                <a:cxn ang="0">
                  <a:pos x="connsiteX0" y="connsiteY0"/>
                </a:cxn>
                <a:cxn ang="0">
                  <a:pos x="connsiteX1" y="connsiteY1"/>
                </a:cxn>
                <a:cxn ang="0">
                  <a:pos x="connsiteX2" y="connsiteY2"/>
                </a:cxn>
                <a:cxn ang="0">
                  <a:pos x="connsiteX3" y="connsiteY3"/>
                </a:cxn>
              </a:cxnLst>
              <a:rect l="l" t="t" r="r" b="b"/>
              <a:pathLst>
                <a:path w="781711" h="1354039">
                  <a:moveTo>
                    <a:pt x="0" y="1354039"/>
                  </a:moveTo>
                  <a:lnTo>
                    <a:pt x="0" y="451346"/>
                  </a:lnTo>
                  <a:lnTo>
                    <a:pt x="781711" y="0"/>
                  </a:lnTo>
                  <a:lnTo>
                    <a:pt x="0" y="1354039"/>
                  </a:lnTo>
                  <a:close/>
                </a:path>
              </a:pathLst>
            </a:custGeom>
            <a:noFill/>
            <a:ln w="7976" cap="flat">
              <a:solidFill>
                <a:schemeClr val="bg1">
                  <a:alpha val="30000"/>
                </a:schemeClr>
              </a:solidFill>
              <a:prstDash val="solid"/>
              <a:round/>
            </a:ln>
          </p:spPr>
          <p:txBody>
            <a:bodyPr rtlCol="0" anchor="ctr"/>
            <a:lstStyle/>
            <a:p>
              <a:endParaRPr lang="en-US" dirty="0"/>
            </a:p>
          </p:txBody>
        </p:sp>
        <p:sp>
          <p:nvSpPr>
            <p:cNvPr id="111" name="Freeform: Shape 110">
              <a:extLst>
                <a:ext uri="{FF2B5EF4-FFF2-40B4-BE49-F238E27FC236}">
                  <a16:creationId xmlns:a16="http://schemas.microsoft.com/office/drawing/2014/main" id="{86084F35-F50D-2FD8-10C0-3797E6CF41D5}"/>
                </a:ext>
              </a:extLst>
            </p:cNvPr>
            <p:cNvSpPr/>
            <p:nvPr/>
          </p:nvSpPr>
          <p:spPr>
            <a:xfrm rot="16200000">
              <a:off x="9813568" y="4848792"/>
              <a:ext cx="781711" cy="1354039"/>
            </a:xfrm>
            <a:custGeom>
              <a:avLst/>
              <a:gdLst>
                <a:gd name="connsiteX0" fmla="*/ 781711 w 781711"/>
                <a:gd name="connsiteY0" fmla="*/ 0 h 1354039"/>
                <a:gd name="connsiteX1" fmla="*/ 781711 w 781711"/>
                <a:gd name="connsiteY1" fmla="*/ 902693 h 1354039"/>
                <a:gd name="connsiteX2" fmla="*/ 0 w 781711"/>
                <a:gd name="connsiteY2" fmla="*/ 1354039 h 1354039"/>
                <a:gd name="connsiteX3" fmla="*/ 781711 w 781711"/>
                <a:gd name="connsiteY3" fmla="*/ 0 h 1354039"/>
              </a:gdLst>
              <a:ahLst/>
              <a:cxnLst>
                <a:cxn ang="0">
                  <a:pos x="connsiteX0" y="connsiteY0"/>
                </a:cxn>
                <a:cxn ang="0">
                  <a:pos x="connsiteX1" y="connsiteY1"/>
                </a:cxn>
                <a:cxn ang="0">
                  <a:pos x="connsiteX2" y="connsiteY2"/>
                </a:cxn>
                <a:cxn ang="0">
                  <a:pos x="connsiteX3" y="connsiteY3"/>
                </a:cxn>
              </a:cxnLst>
              <a:rect l="l" t="t" r="r" b="b"/>
              <a:pathLst>
                <a:path w="781711" h="1354039">
                  <a:moveTo>
                    <a:pt x="781711" y="0"/>
                  </a:moveTo>
                  <a:lnTo>
                    <a:pt x="781711" y="902693"/>
                  </a:lnTo>
                  <a:lnTo>
                    <a:pt x="0" y="1354039"/>
                  </a:lnTo>
                  <a:lnTo>
                    <a:pt x="781711" y="0"/>
                  </a:lnTo>
                  <a:close/>
                </a:path>
              </a:pathLst>
            </a:custGeom>
            <a:noFill/>
            <a:ln w="7976" cap="flat">
              <a:solidFill>
                <a:schemeClr val="bg1">
                  <a:alpha val="30000"/>
                </a:schemeClr>
              </a:solidFill>
              <a:prstDash val="solid"/>
              <a:round/>
            </a:ln>
          </p:spPr>
          <p:txBody>
            <a:bodyPr rtlCol="0" anchor="ctr"/>
            <a:lstStyle/>
            <a:p>
              <a:endParaRPr lang="en-US" dirty="0"/>
            </a:p>
          </p:txBody>
        </p:sp>
        <p:sp>
          <p:nvSpPr>
            <p:cNvPr id="112" name="Freeform: Shape 111">
              <a:extLst>
                <a:ext uri="{FF2B5EF4-FFF2-40B4-BE49-F238E27FC236}">
                  <a16:creationId xmlns:a16="http://schemas.microsoft.com/office/drawing/2014/main" id="{78B739DE-4227-EC79-8B85-ADCC45647E83}"/>
                </a:ext>
              </a:extLst>
            </p:cNvPr>
            <p:cNvSpPr/>
            <p:nvPr/>
          </p:nvSpPr>
          <p:spPr>
            <a:xfrm rot="16200000">
              <a:off x="9813529" y="5630544"/>
              <a:ext cx="781790" cy="1354039"/>
            </a:xfrm>
            <a:custGeom>
              <a:avLst/>
              <a:gdLst>
                <a:gd name="connsiteX0" fmla="*/ 0 w 781790"/>
                <a:gd name="connsiteY0" fmla="*/ 0 h 1354039"/>
                <a:gd name="connsiteX1" fmla="*/ 0 w 781790"/>
                <a:gd name="connsiteY1" fmla="*/ 902693 h 1354039"/>
                <a:gd name="connsiteX2" fmla="*/ 781791 w 781790"/>
                <a:gd name="connsiteY2" fmla="*/ 1354039 h 1354039"/>
                <a:gd name="connsiteX3" fmla="*/ 0 w 781790"/>
                <a:gd name="connsiteY3" fmla="*/ 0 h 1354039"/>
              </a:gdLst>
              <a:ahLst/>
              <a:cxnLst>
                <a:cxn ang="0">
                  <a:pos x="connsiteX0" y="connsiteY0"/>
                </a:cxn>
                <a:cxn ang="0">
                  <a:pos x="connsiteX1" y="connsiteY1"/>
                </a:cxn>
                <a:cxn ang="0">
                  <a:pos x="connsiteX2" y="connsiteY2"/>
                </a:cxn>
                <a:cxn ang="0">
                  <a:pos x="connsiteX3" y="connsiteY3"/>
                </a:cxn>
              </a:cxnLst>
              <a:rect l="l" t="t" r="r" b="b"/>
              <a:pathLst>
                <a:path w="781790" h="1354039">
                  <a:moveTo>
                    <a:pt x="0" y="0"/>
                  </a:moveTo>
                  <a:lnTo>
                    <a:pt x="0" y="902693"/>
                  </a:lnTo>
                  <a:lnTo>
                    <a:pt x="781791" y="1354039"/>
                  </a:lnTo>
                  <a:lnTo>
                    <a:pt x="0" y="0"/>
                  </a:lnTo>
                  <a:close/>
                </a:path>
              </a:pathLst>
            </a:custGeom>
            <a:noFill/>
            <a:ln w="7976" cap="flat">
              <a:solidFill>
                <a:schemeClr val="bg1">
                  <a:alpha val="30000"/>
                </a:schemeClr>
              </a:solidFill>
              <a:prstDash val="solid"/>
              <a:round/>
            </a:ln>
          </p:spPr>
          <p:txBody>
            <a:bodyPr rtlCol="0" anchor="ctr"/>
            <a:lstStyle/>
            <a:p>
              <a:endParaRPr lang="en-US" dirty="0"/>
            </a:p>
          </p:txBody>
        </p:sp>
        <p:sp>
          <p:nvSpPr>
            <p:cNvPr id="113" name="Freeform: Shape 112">
              <a:extLst>
                <a:ext uri="{FF2B5EF4-FFF2-40B4-BE49-F238E27FC236}">
                  <a16:creationId xmlns:a16="http://schemas.microsoft.com/office/drawing/2014/main" id="{B5E113CE-323F-A67A-D8E4-304150D506BC}"/>
                </a:ext>
              </a:extLst>
            </p:cNvPr>
            <p:cNvSpPr/>
            <p:nvPr/>
          </p:nvSpPr>
          <p:spPr>
            <a:xfrm rot="16200000">
              <a:off x="10406460" y="3547817"/>
              <a:ext cx="47274" cy="47274"/>
            </a:xfrm>
            <a:custGeom>
              <a:avLst/>
              <a:gdLst>
                <a:gd name="connsiteX0" fmla="*/ 47275 w 47274"/>
                <a:gd name="connsiteY0" fmla="*/ 23637 h 47274"/>
                <a:gd name="connsiteX1" fmla="*/ 23637 w 47274"/>
                <a:gd name="connsiteY1" fmla="*/ 47275 h 47274"/>
                <a:gd name="connsiteX2" fmla="*/ 0 w 47274"/>
                <a:gd name="connsiteY2" fmla="*/ 23637 h 47274"/>
                <a:gd name="connsiteX3" fmla="*/ 23637 w 47274"/>
                <a:gd name="connsiteY3" fmla="*/ 0 h 47274"/>
                <a:gd name="connsiteX4" fmla="*/ 47275 w 47274"/>
                <a:gd name="connsiteY4" fmla="*/ 23637 h 47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74" h="47274">
                  <a:moveTo>
                    <a:pt x="47275" y="23637"/>
                  </a:moveTo>
                  <a:cubicBezTo>
                    <a:pt x="47275" y="36692"/>
                    <a:pt x="36692" y="47275"/>
                    <a:pt x="23637" y="47275"/>
                  </a:cubicBezTo>
                  <a:cubicBezTo>
                    <a:pt x="10583" y="47275"/>
                    <a:pt x="0" y="36692"/>
                    <a:pt x="0" y="23637"/>
                  </a:cubicBezTo>
                  <a:cubicBezTo>
                    <a:pt x="0" y="10583"/>
                    <a:pt x="10583" y="0"/>
                    <a:pt x="23637" y="0"/>
                  </a:cubicBezTo>
                  <a:cubicBezTo>
                    <a:pt x="36692" y="0"/>
                    <a:pt x="47275" y="10583"/>
                    <a:pt x="47275" y="23637"/>
                  </a:cubicBezTo>
                  <a:close/>
                </a:path>
              </a:pathLst>
            </a:custGeom>
            <a:noFill/>
            <a:ln w="7976" cap="flat">
              <a:solidFill>
                <a:schemeClr val="bg1">
                  <a:alpha val="30000"/>
                </a:schemeClr>
              </a:solid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9BC7B548-0358-7899-CBF1-17797A8A3DFF}"/>
                </a:ext>
              </a:extLst>
            </p:cNvPr>
            <p:cNvSpPr/>
            <p:nvPr/>
          </p:nvSpPr>
          <p:spPr>
            <a:xfrm rot="16200000">
              <a:off x="12211766" y="1984396"/>
              <a:ext cx="47274" cy="47274"/>
            </a:xfrm>
            <a:custGeom>
              <a:avLst/>
              <a:gdLst>
                <a:gd name="connsiteX0" fmla="*/ 47275 w 47274"/>
                <a:gd name="connsiteY0" fmla="*/ 23637 h 47274"/>
                <a:gd name="connsiteX1" fmla="*/ 23637 w 47274"/>
                <a:gd name="connsiteY1" fmla="*/ 47275 h 47274"/>
                <a:gd name="connsiteX2" fmla="*/ -1 w 47274"/>
                <a:gd name="connsiteY2" fmla="*/ 23637 h 47274"/>
                <a:gd name="connsiteX3" fmla="*/ 23637 w 47274"/>
                <a:gd name="connsiteY3" fmla="*/ 0 h 47274"/>
                <a:gd name="connsiteX4" fmla="*/ 47275 w 47274"/>
                <a:gd name="connsiteY4" fmla="*/ 23637 h 47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74" h="47274">
                  <a:moveTo>
                    <a:pt x="47275" y="23637"/>
                  </a:moveTo>
                  <a:cubicBezTo>
                    <a:pt x="47275" y="36692"/>
                    <a:pt x="36692" y="47275"/>
                    <a:pt x="23637" y="47275"/>
                  </a:cubicBezTo>
                  <a:cubicBezTo>
                    <a:pt x="10582" y="47275"/>
                    <a:pt x="-1" y="36692"/>
                    <a:pt x="-1" y="23637"/>
                  </a:cubicBezTo>
                  <a:cubicBezTo>
                    <a:pt x="-1" y="10583"/>
                    <a:pt x="10582" y="0"/>
                    <a:pt x="23637" y="0"/>
                  </a:cubicBezTo>
                  <a:cubicBezTo>
                    <a:pt x="36692" y="0"/>
                    <a:pt x="47275" y="10583"/>
                    <a:pt x="47275" y="23637"/>
                  </a:cubicBezTo>
                  <a:close/>
                </a:path>
              </a:pathLst>
            </a:custGeom>
            <a:noFill/>
            <a:ln w="7976" cap="flat">
              <a:solidFill>
                <a:schemeClr val="bg1">
                  <a:alpha val="30000"/>
                </a:schemeClr>
              </a:solid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39D10099-D3A9-D315-2CB5-50878F49BD35}"/>
                </a:ext>
              </a:extLst>
            </p:cNvPr>
            <p:cNvSpPr/>
            <p:nvPr/>
          </p:nvSpPr>
          <p:spPr>
            <a:xfrm rot="16200000">
              <a:off x="11309073" y="5111319"/>
              <a:ext cx="47274" cy="47274"/>
            </a:xfrm>
            <a:custGeom>
              <a:avLst/>
              <a:gdLst>
                <a:gd name="connsiteX0" fmla="*/ 47275 w 47274"/>
                <a:gd name="connsiteY0" fmla="*/ 23637 h 47274"/>
                <a:gd name="connsiteX1" fmla="*/ 23637 w 47274"/>
                <a:gd name="connsiteY1" fmla="*/ 47275 h 47274"/>
                <a:gd name="connsiteX2" fmla="*/ 0 w 47274"/>
                <a:gd name="connsiteY2" fmla="*/ 23637 h 47274"/>
                <a:gd name="connsiteX3" fmla="*/ 23637 w 47274"/>
                <a:gd name="connsiteY3" fmla="*/ 0 h 47274"/>
                <a:gd name="connsiteX4" fmla="*/ 47275 w 47274"/>
                <a:gd name="connsiteY4" fmla="*/ 23637 h 47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74" h="47274">
                  <a:moveTo>
                    <a:pt x="47275" y="23637"/>
                  </a:moveTo>
                  <a:cubicBezTo>
                    <a:pt x="47275" y="36692"/>
                    <a:pt x="36692" y="47275"/>
                    <a:pt x="23637" y="47275"/>
                  </a:cubicBezTo>
                  <a:cubicBezTo>
                    <a:pt x="10583" y="47275"/>
                    <a:pt x="0" y="36692"/>
                    <a:pt x="0" y="23637"/>
                  </a:cubicBezTo>
                  <a:cubicBezTo>
                    <a:pt x="0" y="10583"/>
                    <a:pt x="10583" y="0"/>
                    <a:pt x="23637" y="0"/>
                  </a:cubicBezTo>
                  <a:cubicBezTo>
                    <a:pt x="36692" y="0"/>
                    <a:pt x="47275" y="10583"/>
                    <a:pt x="47275" y="23637"/>
                  </a:cubicBezTo>
                  <a:close/>
                </a:path>
              </a:pathLst>
            </a:custGeom>
            <a:noFill/>
            <a:ln w="7976" cap="flat">
              <a:solidFill>
                <a:schemeClr val="bg1">
                  <a:alpha val="30000"/>
                </a:schemeClr>
              </a:solid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A243AB9C-EF39-A272-A1D1-710E567821A0}"/>
                </a:ext>
              </a:extLst>
            </p:cNvPr>
            <p:cNvSpPr/>
            <p:nvPr/>
          </p:nvSpPr>
          <p:spPr>
            <a:xfrm rot="16200000">
              <a:off x="10845508" y="4316272"/>
              <a:ext cx="73946" cy="73946"/>
            </a:xfrm>
            <a:custGeom>
              <a:avLst/>
              <a:gdLst>
                <a:gd name="connsiteX0" fmla="*/ 73947 w 73946"/>
                <a:gd name="connsiteY0" fmla="*/ 36973 h 73946"/>
                <a:gd name="connsiteX1" fmla="*/ 36973 w 73946"/>
                <a:gd name="connsiteY1" fmla="*/ 73947 h 73946"/>
                <a:gd name="connsiteX2" fmla="*/ 0 w 73946"/>
                <a:gd name="connsiteY2" fmla="*/ 36973 h 73946"/>
                <a:gd name="connsiteX3" fmla="*/ 36973 w 73946"/>
                <a:gd name="connsiteY3" fmla="*/ 0 h 73946"/>
                <a:gd name="connsiteX4" fmla="*/ 73947 w 73946"/>
                <a:gd name="connsiteY4" fmla="*/ 36973 h 73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46" h="73946">
                  <a:moveTo>
                    <a:pt x="73947" y="36973"/>
                  </a:moveTo>
                  <a:cubicBezTo>
                    <a:pt x="73947" y="57393"/>
                    <a:pt x="57393" y="73947"/>
                    <a:pt x="36973" y="73947"/>
                  </a:cubicBezTo>
                  <a:cubicBezTo>
                    <a:pt x="16554" y="73947"/>
                    <a:pt x="0" y="57393"/>
                    <a:pt x="0" y="36973"/>
                  </a:cubicBezTo>
                  <a:cubicBezTo>
                    <a:pt x="0" y="16554"/>
                    <a:pt x="16553" y="0"/>
                    <a:pt x="36973" y="0"/>
                  </a:cubicBezTo>
                  <a:cubicBezTo>
                    <a:pt x="57393" y="0"/>
                    <a:pt x="73947" y="16554"/>
                    <a:pt x="73947" y="36973"/>
                  </a:cubicBezTo>
                  <a:close/>
                </a:path>
              </a:pathLst>
            </a:custGeom>
            <a:noFill/>
            <a:ln w="7976" cap="flat">
              <a:solidFill>
                <a:schemeClr val="bg1">
                  <a:alpha val="30000"/>
                </a:schemeClr>
              </a:solidFill>
              <a:prstDash val="solid"/>
              <a:miter/>
            </a:ln>
          </p:spPr>
          <p:txBody>
            <a:bodyPr rtlCol="0" anchor="ctr"/>
            <a:lstStyle/>
            <a:p>
              <a:endParaRPr lang="en-US" dirty="0"/>
            </a:p>
          </p:txBody>
        </p:sp>
      </p:grpSp>
    </p:spTree>
    <p:extLst>
      <p:ext uri="{BB962C8B-B14F-4D97-AF65-F5344CB8AC3E}">
        <p14:creationId xmlns:p14="http://schemas.microsoft.com/office/powerpoint/2010/main" val="2659163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rvice overview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6CC05-5031-F929-2E8E-EFA3C908EAE5}"/>
              </a:ext>
            </a:extLst>
          </p:cNvPr>
          <p:cNvSpPr>
            <a:spLocks noGrp="1"/>
          </p:cNvSpPr>
          <p:nvPr>
            <p:ph type="title" hasCustomPrompt="1"/>
          </p:nvPr>
        </p:nvSpPr>
        <p:spPr>
          <a:xfrm>
            <a:off x="2740268" y="1225211"/>
            <a:ext cx="6859344" cy="1143000"/>
          </a:xfrm>
        </p:spPr>
        <p:txBody>
          <a:bodyPr/>
          <a:lstStyle>
            <a:lvl1pPr>
              <a:defRPr sz="2800">
                <a:solidFill>
                  <a:schemeClr val="tx1"/>
                </a:solidFill>
              </a:defRPr>
            </a:lvl1pPr>
          </a:lstStyle>
          <a:p>
            <a:r>
              <a:rPr lang="en-US" dirty="0"/>
              <a:t>Click to edit Service description title</a:t>
            </a:r>
          </a:p>
        </p:txBody>
      </p:sp>
      <p:sp>
        <p:nvSpPr>
          <p:cNvPr id="4" name="Picture Placeholder 1">
            <a:extLst>
              <a:ext uri="{FF2B5EF4-FFF2-40B4-BE49-F238E27FC236}">
                <a16:creationId xmlns:a16="http://schemas.microsoft.com/office/drawing/2014/main" id="{ED1D1358-69BB-3617-5D8B-C15A69171CBD}"/>
              </a:ext>
            </a:extLst>
          </p:cNvPr>
          <p:cNvSpPr>
            <a:spLocks noGrp="1"/>
          </p:cNvSpPr>
          <p:nvPr>
            <p:ph type="pic" sz="quarter" idx="14"/>
          </p:nvPr>
        </p:nvSpPr>
        <p:spPr>
          <a:xfrm>
            <a:off x="0" y="0"/>
            <a:ext cx="2450592" cy="6858000"/>
          </a:xfrm>
          <a:custGeom>
            <a:avLst/>
            <a:gdLst>
              <a:gd name="connsiteX0" fmla="*/ 946552 w 2450592"/>
              <a:gd name="connsiteY0" fmla="*/ 0 h 6858000"/>
              <a:gd name="connsiteX1" fmla="*/ 2450592 w 2450592"/>
              <a:gd name="connsiteY1" fmla="*/ 0 h 6858000"/>
              <a:gd name="connsiteX2" fmla="*/ 2450592 w 2450592"/>
              <a:gd name="connsiteY2" fmla="*/ 6858000 h 6858000"/>
              <a:gd name="connsiteX3" fmla="*/ 0 w 2450592"/>
              <a:gd name="connsiteY3" fmla="*/ 6858000 h 6858000"/>
              <a:gd name="connsiteX4" fmla="*/ 0 w 2450592"/>
              <a:gd name="connsiteY4" fmla="*/ 2436176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0592" h="6858000">
                <a:moveTo>
                  <a:pt x="946552" y="0"/>
                </a:moveTo>
                <a:lnTo>
                  <a:pt x="2450592" y="0"/>
                </a:lnTo>
                <a:lnTo>
                  <a:pt x="2450592" y="6858000"/>
                </a:lnTo>
                <a:lnTo>
                  <a:pt x="0" y="6858000"/>
                </a:lnTo>
                <a:lnTo>
                  <a:pt x="0" y="2436176"/>
                </a:lnTo>
                <a:close/>
              </a:path>
            </a:pathLst>
          </a:custGeom>
        </p:spPr>
        <p:txBody>
          <a:bodyPr wrap="square" anchor="ctr">
            <a:noAutofit/>
          </a:bodyPr>
          <a:lstStyle>
            <a:lvl1pPr marL="0" indent="0" algn="ctr">
              <a:buNone/>
              <a:defRPr/>
            </a:lvl1pPr>
          </a:lstStyle>
          <a:p>
            <a:r>
              <a:rPr lang="en-US" dirty="0"/>
              <a:t>Click icon to add picture</a:t>
            </a:r>
          </a:p>
        </p:txBody>
      </p:sp>
      <p:sp>
        <p:nvSpPr>
          <p:cNvPr id="5" name="Isosceles Triangle 4">
            <a:extLst>
              <a:ext uri="{FF2B5EF4-FFF2-40B4-BE49-F238E27FC236}">
                <a16:creationId xmlns:a16="http://schemas.microsoft.com/office/drawing/2014/main" id="{D8A331B0-DEBC-5F74-4F87-2FDB52A31266}"/>
              </a:ext>
            </a:extLst>
          </p:cNvPr>
          <p:cNvSpPr/>
          <p:nvPr userDrawn="1"/>
        </p:nvSpPr>
        <p:spPr>
          <a:xfrm flipV="1">
            <a:off x="-864" y="0"/>
            <a:ext cx="947416" cy="2438400"/>
          </a:xfrm>
          <a:prstGeom prst="triangle">
            <a:avLst>
              <a:gd name="adj" fmla="val 0"/>
            </a:avLst>
          </a:prstGeom>
          <a:solidFill>
            <a:schemeClr val="accent5">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4">
            <a:extLst>
              <a:ext uri="{FF2B5EF4-FFF2-40B4-BE49-F238E27FC236}">
                <a16:creationId xmlns:a16="http://schemas.microsoft.com/office/drawing/2014/main" id="{5AE0997F-DFE8-0D66-F445-44D8C4A4F480}"/>
              </a:ext>
            </a:extLst>
          </p:cNvPr>
          <p:cNvSpPr txBox="1">
            <a:spLocks/>
          </p:cNvSpPr>
          <p:nvPr userDrawn="1"/>
        </p:nvSpPr>
        <p:spPr>
          <a:xfrm>
            <a:off x="612648" y="6339840"/>
            <a:ext cx="365760" cy="27432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97EE88-343E-4AED-AB47-DC2FB3AECFCB}" type="slidenum">
              <a:rPr lang="en-US" smtClean="0"/>
              <a:pPr/>
              <a:t>‹#›</a:t>
            </a:fld>
            <a:endParaRPr lang="en-US" dirty="0"/>
          </a:p>
        </p:txBody>
      </p:sp>
      <p:sp>
        <p:nvSpPr>
          <p:cNvPr id="7" name="Content Placeholder 2">
            <a:extLst>
              <a:ext uri="{FF2B5EF4-FFF2-40B4-BE49-F238E27FC236}">
                <a16:creationId xmlns:a16="http://schemas.microsoft.com/office/drawing/2014/main" id="{C5BDF23B-2837-6EAE-D9AF-212C96D58E6A}"/>
              </a:ext>
            </a:extLst>
          </p:cNvPr>
          <p:cNvSpPr>
            <a:spLocks noGrp="1"/>
          </p:cNvSpPr>
          <p:nvPr>
            <p:ph sz="half" idx="1" hasCustomPrompt="1"/>
          </p:nvPr>
        </p:nvSpPr>
        <p:spPr>
          <a:xfrm>
            <a:off x="2740268" y="2565990"/>
            <a:ext cx="6859344" cy="4048170"/>
          </a:xfrm>
        </p:spPr>
        <p:txBody>
          <a:bodyPr vert="horz" lIns="0" tIns="0" rIns="0" bIns="0" rtlCol="0" anchor="t">
            <a:noAutofit/>
          </a:bodyPr>
          <a:lstStyle>
            <a:lvl1pPr marL="342900" indent="-342900">
              <a:spcBef>
                <a:spcPts val="1000"/>
              </a:spcBef>
              <a:buFont typeface="Arial" panose="020B0604020202020204" pitchFamily="34" charset="0"/>
              <a:buChar char="•"/>
              <a:defRPr sz="2400"/>
            </a:lvl1pPr>
          </a:lstStyle>
          <a:p>
            <a:r>
              <a:rPr lang="en-US" dirty="0"/>
              <a:t>Click to add content</a:t>
            </a:r>
          </a:p>
        </p:txBody>
      </p:sp>
      <p:sp>
        <p:nvSpPr>
          <p:cNvPr id="9" name="Parallelogram 27">
            <a:extLst>
              <a:ext uri="{FF2B5EF4-FFF2-40B4-BE49-F238E27FC236}">
                <a16:creationId xmlns:a16="http://schemas.microsoft.com/office/drawing/2014/main" id="{4B7B5645-8E4D-8097-F77E-2E0477D93C90}"/>
              </a:ext>
            </a:extLst>
          </p:cNvPr>
          <p:cNvSpPr/>
          <p:nvPr userDrawn="1"/>
        </p:nvSpPr>
        <p:spPr>
          <a:xfrm>
            <a:off x="9728199" y="-1"/>
            <a:ext cx="2467769" cy="6858001"/>
          </a:xfrm>
          <a:custGeom>
            <a:avLst/>
            <a:gdLst>
              <a:gd name="connsiteX0" fmla="*/ 0 w 5130800"/>
              <a:gd name="connsiteY0" fmla="*/ 6858001 h 6858001"/>
              <a:gd name="connsiteX1" fmla="*/ 1855554 w 5130800"/>
              <a:gd name="connsiteY1" fmla="*/ 0 h 6858001"/>
              <a:gd name="connsiteX2" fmla="*/ 5130800 w 5130800"/>
              <a:gd name="connsiteY2" fmla="*/ 0 h 6858001"/>
              <a:gd name="connsiteX3" fmla="*/ 3275246 w 5130800"/>
              <a:gd name="connsiteY3" fmla="*/ 6858001 h 6858001"/>
              <a:gd name="connsiteX4" fmla="*/ 0 w 5130800"/>
              <a:gd name="connsiteY4" fmla="*/ 6858001 h 6858001"/>
              <a:gd name="connsiteX0" fmla="*/ 0 w 3594100"/>
              <a:gd name="connsiteY0" fmla="*/ 7835901 h 7835901"/>
              <a:gd name="connsiteX1" fmla="*/ 1855554 w 3594100"/>
              <a:gd name="connsiteY1" fmla="*/ 977900 h 7835901"/>
              <a:gd name="connsiteX2" fmla="*/ 3594100 w 3594100"/>
              <a:gd name="connsiteY2" fmla="*/ 0 h 7835901"/>
              <a:gd name="connsiteX3" fmla="*/ 3275246 w 3594100"/>
              <a:gd name="connsiteY3" fmla="*/ 7835901 h 7835901"/>
              <a:gd name="connsiteX4" fmla="*/ 0 w 3594100"/>
              <a:gd name="connsiteY4" fmla="*/ 7835901 h 7835901"/>
              <a:gd name="connsiteX0" fmla="*/ 0 w 3594100"/>
              <a:gd name="connsiteY0" fmla="*/ 7835901 h 9321801"/>
              <a:gd name="connsiteX1" fmla="*/ 1855554 w 3594100"/>
              <a:gd name="connsiteY1" fmla="*/ 977900 h 9321801"/>
              <a:gd name="connsiteX2" fmla="*/ 3594100 w 3594100"/>
              <a:gd name="connsiteY2" fmla="*/ 0 h 9321801"/>
              <a:gd name="connsiteX3" fmla="*/ 1624246 w 3594100"/>
              <a:gd name="connsiteY3" fmla="*/ 9321801 h 9321801"/>
              <a:gd name="connsiteX4" fmla="*/ 0 w 3594100"/>
              <a:gd name="connsiteY4" fmla="*/ 7835901 h 9321801"/>
              <a:gd name="connsiteX0" fmla="*/ 0 w 2467769"/>
              <a:gd name="connsiteY0" fmla="*/ 6858001 h 8343901"/>
              <a:gd name="connsiteX1" fmla="*/ 1855554 w 2467769"/>
              <a:gd name="connsiteY1" fmla="*/ 0 h 8343901"/>
              <a:gd name="connsiteX2" fmla="*/ 2467769 w 2467769"/>
              <a:gd name="connsiteY2" fmla="*/ 794 h 8343901"/>
              <a:gd name="connsiteX3" fmla="*/ 1624246 w 2467769"/>
              <a:gd name="connsiteY3" fmla="*/ 8343901 h 8343901"/>
              <a:gd name="connsiteX4" fmla="*/ 0 w 2467769"/>
              <a:gd name="connsiteY4" fmla="*/ 6858001 h 8343901"/>
              <a:gd name="connsiteX0" fmla="*/ 0 w 2467769"/>
              <a:gd name="connsiteY0" fmla="*/ 6858001 h 6858001"/>
              <a:gd name="connsiteX1" fmla="*/ 1855554 w 2467769"/>
              <a:gd name="connsiteY1" fmla="*/ 0 h 6858001"/>
              <a:gd name="connsiteX2" fmla="*/ 2467769 w 2467769"/>
              <a:gd name="connsiteY2" fmla="*/ 794 h 6858001"/>
              <a:gd name="connsiteX3" fmla="*/ 2467209 w 2467769"/>
              <a:gd name="connsiteY3" fmla="*/ 6858001 h 6858001"/>
              <a:gd name="connsiteX4" fmla="*/ 0 w 2467769"/>
              <a:gd name="connsiteY4" fmla="*/ 6858001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7769" h="6858001">
                <a:moveTo>
                  <a:pt x="0" y="6858001"/>
                </a:moveTo>
                <a:lnTo>
                  <a:pt x="1855554" y="0"/>
                </a:lnTo>
                <a:lnTo>
                  <a:pt x="2467769" y="794"/>
                </a:lnTo>
                <a:cubicBezTo>
                  <a:pt x="2467582" y="2286530"/>
                  <a:pt x="2467396" y="4572265"/>
                  <a:pt x="2467209" y="6858001"/>
                </a:cubicBezTo>
                <a:lnTo>
                  <a:pt x="0" y="6858001"/>
                </a:lnTo>
                <a:close/>
              </a:path>
            </a:pathLst>
          </a:custGeom>
          <a:solidFill>
            <a:srgbClr val="165C7D">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dirty="0"/>
          </a:p>
        </p:txBody>
      </p:sp>
      <p:sp>
        <p:nvSpPr>
          <p:cNvPr id="10" name="Parallelogram 10">
            <a:extLst>
              <a:ext uri="{FF2B5EF4-FFF2-40B4-BE49-F238E27FC236}">
                <a16:creationId xmlns:a16="http://schemas.microsoft.com/office/drawing/2014/main" id="{01144FC3-4BFB-A851-0952-CD00A7C7A47D}"/>
              </a:ext>
            </a:extLst>
          </p:cNvPr>
          <p:cNvSpPr/>
          <p:nvPr userDrawn="1"/>
        </p:nvSpPr>
        <p:spPr>
          <a:xfrm>
            <a:off x="9893299" y="-794"/>
            <a:ext cx="2300246" cy="6861175"/>
          </a:xfrm>
          <a:custGeom>
            <a:avLst/>
            <a:gdLst>
              <a:gd name="connsiteX0" fmla="*/ 0 w 5130800"/>
              <a:gd name="connsiteY0" fmla="*/ 6858001 h 6858001"/>
              <a:gd name="connsiteX1" fmla="*/ 1855554 w 5130800"/>
              <a:gd name="connsiteY1" fmla="*/ 0 h 6858001"/>
              <a:gd name="connsiteX2" fmla="*/ 5130800 w 5130800"/>
              <a:gd name="connsiteY2" fmla="*/ 0 h 6858001"/>
              <a:gd name="connsiteX3" fmla="*/ 3275246 w 5130800"/>
              <a:gd name="connsiteY3" fmla="*/ 6858001 h 6858001"/>
              <a:gd name="connsiteX4" fmla="*/ 0 w 5130800"/>
              <a:gd name="connsiteY4" fmla="*/ 6858001 h 6858001"/>
              <a:gd name="connsiteX0" fmla="*/ 0 w 3275246"/>
              <a:gd name="connsiteY0" fmla="*/ 6858001 h 6858001"/>
              <a:gd name="connsiteX1" fmla="*/ 1855554 w 3275246"/>
              <a:gd name="connsiteY1" fmla="*/ 0 h 6858001"/>
              <a:gd name="connsiteX2" fmla="*/ 2717800 w 3275246"/>
              <a:gd name="connsiteY2" fmla="*/ 12700 h 6858001"/>
              <a:gd name="connsiteX3" fmla="*/ 3275246 w 3275246"/>
              <a:gd name="connsiteY3" fmla="*/ 6858001 h 6858001"/>
              <a:gd name="connsiteX4" fmla="*/ 0 w 3275246"/>
              <a:gd name="connsiteY4" fmla="*/ 6858001 h 6858001"/>
              <a:gd name="connsiteX0" fmla="*/ 0 w 2717800"/>
              <a:gd name="connsiteY0" fmla="*/ 6858001 h 6858001"/>
              <a:gd name="connsiteX1" fmla="*/ 1855554 w 2717800"/>
              <a:gd name="connsiteY1" fmla="*/ 0 h 6858001"/>
              <a:gd name="connsiteX2" fmla="*/ 2717800 w 2717800"/>
              <a:gd name="connsiteY2" fmla="*/ 12700 h 6858001"/>
              <a:gd name="connsiteX3" fmla="*/ 1116246 w 2717800"/>
              <a:gd name="connsiteY3" fmla="*/ 5600701 h 6858001"/>
              <a:gd name="connsiteX4" fmla="*/ 0 w 2717800"/>
              <a:gd name="connsiteY4" fmla="*/ 6858001 h 6858001"/>
              <a:gd name="connsiteX0" fmla="*/ 0 w 2717800"/>
              <a:gd name="connsiteY0" fmla="*/ 6858001 h 6858001"/>
              <a:gd name="connsiteX1" fmla="*/ 1855554 w 2717800"/>
              <a:gd name="connsiteY1" fmla="*/ 0 h 6858001"/>
              <a:gd name="connsiteX2" fmla="*/ 2717800 w 2717800"/>
              <a:gd name="connsiteY2" fmla="*/ 12700 h 6858001"/>
              <a:gd name="connsiteX3" fmla="*/ 2310046 w 2717800"/>
              <a:gd name="connsiteY3" fmla="*/ 6858001 h 6858001"/>
              <a:gd name="connsiteX4" fmla="*/ 0 w 2717800"/>
              <a:gd name="connsiteY4" fmla="*/ 6858001 h 6858001"/>
              <a:gd name="connsiteX0" fmla="*/ 0 w 2310046"/>
              <a:gd name="connsiteY0" fmla="*/ 6858001 h 6858001"/>
              <a:gd name="connsiteX1" fmla="*/ 1855554 w 2310046"/>
              <a:gd name="connsiteY1" fmla="*/ 0 h 6858001"/>
              <a:gd name="connsiteX2" fmla="*/ 2133600 w 2310046"/>
              <a:gd name="connsiteY2" fmla="*/ 736600 h 6858001"/>
              <a:gd name="connsiteX3" fmla="*/ 2310046 w 2310046"/>
              <a:gd name="connsiteY3" fmla="*/ 6858001 h 6858001"/>
              <a:gd name="connsiteX4" fmla="*/ 0 w 2310046"/>
              <a:gd name="connsiteY4" fmla="*/ 6858001 h 6858001"/>
              <a:gd name="connsiteX0" fmla="*/ 0 w 2310046"/>
              <a:gd name="connsiteY0" fmla="*/ 6870701 h 6870701"/>
              <a:gd name="connsiteX1" fmla="*/ 1855554 w 2310046"/>
              <a:gd name="connsiteY1" fmla="*/ 12700 h 6870701"/>
              <a:gd name="connsiteX2" fmla="*/ 2286000 w 2310046"/>
              <a:gd name="connsiteY2" fmla="*/ 0 h 6870701"/>
              <a:gd name="connsiteX3" fmla="*/ 2310046 w 2310046"/>
              <a:gd name="connsiteY3" fmla="*/ 6870701 h 6870701"/>
              <a:gd name="connsiteX4" fmla="*/ 0 w 2310046"/>
              <a:gd name="connsiteY4" fmla="*/ 6870701 h 6870701"/>
              <a:gd name="connsiteX0" fmla="*/ 0 w 2310046"/>
              <a:gd name="connsiteY0" fmla="*/ 6858795 h 6858795"/>
              <a:gd name="connsiteX1" fmla="*/ 1855554 w 2310046"/>
              <a:gd name="connsiteY1" fmla="*/ 794 h 6858795"/>
              <a:gd name="connsiteX2" fmla="*/ 2293144 w 2310046"/>
              <a:gd name="connsiteY2" fmla="*/ 0 h 6858795"/>
              <a:gd name="connsiteX3" fmla="*/ 2310046 w 2310046"/>
              <a:gd name="connsiteY3" fmla="*/ 6858795 h 6858795"/>
              <a:gd name="connsiteX4" fmla="*/ 0 w 2310046"/>
              <a:gd name="connsiteY4" fmla="*/ 6858795 h 6858795"/>
              <a:gd name="connsiteX0" fmla="*/ 0 w 2310046"/>
              <a:gd name="connsiteY0" fmla="*/ 6858001 h 6858001"/>
              <a:gd name="connsiteX1" fmla="*/ 1855554 w 2310046"/>
              <a:gd name="connsiteY1" fmla="*/ 0 h 6858001"/>
              <a:gd name="connsiteX2" fmla="*/ 2295525 w 2310046"/>
              <a:gd name="connsiteY2" fmla="*/ 1588 h 6858001"/>
              <a:gd name="connsiteX3" fmla="*/ 2310046 w 2310046"/>
              <a:gd name="connsiteY3" fmla="*/ 6858001 h 6858001"/>
              <a:gd name="connsiteX4" fmla="*/ 0 w 2310046"/>
              <a:gd name="connsiteY4" fmla="*/ 6858001 h 6858001"/>
              <a:gd name="connsiteX0" fmla="*/ 0 w 2295947"/>
              <a:gd name="connsiteY0" fmla="*/ 6858001 h 6858001"/>
              <a:gd name="connsiteX1" fmla="*/ 1855554 w 2295947"/>
              <a:gd name="connsiteY1" fmla="*/ 0 h 6858001"/>
              <a:gd name="connsiteX2" fmla="*/ 2295525 w 2295947"/>
              <a:gd name="connsiteY2" fmla="*/ 1588 h 6858001"/>
              <a:gd name="connsiteX3" fmla="*/ 2202890 w 2295947"/>
              <a:gd name="connsiteY3" fmla="*/ 6743701 h 6858001"/>
              <a:gd name="connsiteX4" fmla="*/ 0 w 2295947"/>
              <a:gd name="connsiteY4" fmla="*/ 6858001 h 6858001"/>
              <a:gd name="connsiteX0" fmla="*/ 0 w 2298187"/>
              <a:gd name="connsiteY0" fmla="*/ 6858001 h 6860382"/>
              <a:gd name="connsiteX1" fmla="*/ 1855554 w 2298187"/>
              <a:gd name="connsiteY1" fmla="*/ 0 h 6860382"/>
              <a:gd name="connsiteX2" fmla="*/ 2295525 w 2298187"/>
              <a:gd name="connsiteY2" fmla="*/ 1588 h 6860382"/>
              <a:gd name="connsiteX3" fmla="*/ 2298140 w 2298187"/>
              <a:gd name="connsiteY3" fmla="*/ 6860382 h 6860382"/>
              <a:gd name="connsiteX4" fmla="*/ 0 w 2298187"/>
              <a:gd name="connsiteY4" fmla="*/ 6858001 h 6860382"/>
              <a:gd name="connsiteX0" fmla="*/ 0 w 2298140"/>
              <a:gd name="connsiteY0" fmla="*/ 6858001 h 6860382"/>
              <a:gd name="connsiteX1" fmla="*/ 1855554 w 2298140"/>
              <a:gd name="connsiteY1" fmla="*/ 0 h 6860382"/>
              <a:gd name="connsiteX2" fmla="*/ 2226468 w 2298140"/>
              <a:gd name="connsiteY2" fmla="*/ 101601 h 6860382"/>
              <a:gd name="connsiteX3" fmla="*/ 2298140 w 2298140"/>
              <a:gd name="connsiteY3" fmla="*/ 6860382 h 6860382"/>
              <a:gd name="connsiteX4" fmla="*/ 0 w 2298140"/>
              <a:gd name="connsiteY4" fmla="*/ 6858001 h 6860382"/>
              <a:gd name="connsiteX0" fmla="*/ 0 w 2300246"/>
              <a:gd name="connsiteY0" fmla="*/ 6858794 h 6861175"/>
              <a:gd name="connsiteX1" fmla="*/ 1855554 w 2300246"/>
              <a:gd name="connsiteY1" fmla="*/ 793 h 6861175"/>
              <a:gd name="connsiteX2" fmla="*/ 2297905 w 2300246"/>
              <a:gd name="connsiteY2" fmla="*/ 0 h 6861175"/>
              <a:gd name="connsiteX3" fmla="*/ 2298140 w 2300246"/>
              <a:gd name="connsiteY3" fmla="*/ 6861175 h 6861175"/>
              <a:gd name="connsiteX4" fmla="*/ 0 w 2300246"/>
              <a:gd name="connsiteY4" fmla="*/ 6858794 h 686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0246" h="6861175">
                <a:moveTo>
                  <a:pt x="0" y="6858794"/>
                </a:moveTo>
                <a:lnTo>
                  <a:pt x="1855554" y="793"/>
                </a:lnTo>
                <a:lnTo>
                  <a:pt x="2297905" y="0"/>
                </a:lnTo>
                <a:cubicBezTo>
                  <a:pt x="2305920" y="2290234"/>
                  <a:pt x="2290125" y="4570941"/>
                  <a:pt x="2298140" y="6861175"/>
                </a:cubicBezTo>
                <a:lnTo>
                  <a:pt x="0" y="6858794"/>
                </a:lnTo>
                <a:close/>
              </a:path>
            </a:pathLst>
          </a:custGeom>
          <a:gradFill flip="none" rotWithShape="1">
            <a:gsLst>
              <a:gs pos="87000">
                <a:schemeClr val="accent3"/>
              </a:gs>
              <a:gs pos="39000">
                <a:schemeClr val="accent5"/>
              </a:gs>
              <a:gs pos="0">
                <a:schemeClr val="accent5">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dirty="0"/>
          </a:p>
        </p:txBody>
      </p:sp>
      <p:grpSp>
        <p:nvGrpSpPr>
          <p:cNvPr id="11" name="Graphic 17">
            <a:extLst>
              <a:ext uri="{FF2B5EF4-FFF2-40B4-BE49-F238E27FC236}">
                <a16:creationId xmlns:a16="http://schemas.microsoft.com/office/drawing/2014/main" id="{8E272A03-CD47-A4D7-4DB1-D6A614DA4225}"/>
              </a:ext>
            </a:extLst>
          </p:cNvPr>
          <p:cNvGrpSpPr/>
          <p:nvPr userDrawn="1"/>
        </p:nvGrpSpPr>
        <p:grpSpPr>
          <a:xfrm>
            <a:off x="10359646" y="6237010"/>
            <a:ext cx="1314741" cy="364450"/>
            <a:chOff x="10276536" y="6249710"/>
            <a:chExt cx="1256213" cy="348226"/>
          </a:xfrm>
          <a:solidFill>
            <a:srgbClr val="FFFFFF"/>
          </a:solidFill>
        </p:grpSpPr>
        <p:sp>
          <p:nvSpPr>
            <p:cNvPr id="12" name="Freeform: Shape 11">
              <a:extLst>
                <a:ext uri="{FF2B5EF4-FFF2-40B4-BE49-F238E27FC236}">
                  <a16:creationId xmlns:a16="http://schemas.microsoft.com/office/drawing/2014/main" id="{D8DCDE49-8DD9-0B11-8913-31A366059B53}"/>
                </a:ext>
              </a:extLst>
            </p:cNvPr>
            <p:cNvSpPr/>
            <p:nvPr/>
          </p:nvSpPr>
          <p:spPr>
            <a:xfrm>
              <a:off x="10276536" y="6249710"/>
              <a:ext cx="479661" cy="340804"/>
            </a:xfrm>
            <a:custGeom>
              <a:avLst/>
              <a:gdLst>
                <a:gd name="connsiteX0" fmla="*/ 391832 w 479661"/>
                <a:gd name="connsiteY0" fmla="*/ 0 h 340804"/>
                <a:gd name="connsiteX1" fmla="*/ 342969 w 479661"/>
                <a:gd name="connsiteY1" fmla="*/ 0 h 340804"/>
                <a:gd name="connsiteX2" fmla="*/ 342969 w 479661"/>
                <a:gd name="connsiteY2" fmla="*/ 160197 h 340804"/>
                <a:gd name="connsiteX3" fmla="*/ 277097 w 479661"/>
                <a:gd name="connsiteY3" fmla="*/ 0 h 340804"/>
                <a:gd name="connsiteX4" fmla="*/ 227615 w 479661"/>
                <a:gd name="connsiteY4" fmla="*/ 0 h 340804"/>
                <a:gd name="connsiteX5" fmla="*/ 162052 w 479661"/>
                <a:gd name="connsiteY5" fmla="*/ 159578 h 340804"/>
                <a:gd name="connsiteX6" fmla="*/ 162052 w 479661"/>
                <a:gd name="connsiteY6" fmla="*/ 0 h 340804"/>
                <a:gd name="connsiteX7" fmla="*/ 113189 w 479661"/>
                <a:gd name="connsiteY7" fmla="*/ 0 h 340804"/>
                <a:gd name="connsiteX8" fmla="*/ 113189 w 479661"/>
                <a:gd name="connsiteY8" fmla="*/ 62161 h 340804"/>
                <a:gd name="connsiteX9" fmla="*/ 48863 w 479661"/>
                <a:gd name="connsiteY9" fmla="*/ 62161 h 340804"/>
                <a:gd name="connsiteX10" fmla="*/ 48863 w 479661"/>
                <a:gd name="connsiteY10" fmla="*/ 0 h 340804"/>
                <a:gd name="connsiteX11" fmla="*/ 0 w 479661"/>
                <a:gd name="connsiteY11" fmla="*/ 0 h 340804"/>
                <a:gd name="connsiteX12" fmla="*/ 0 w 479661"/>
                <a:gd name="connsiteY12" fmla="*/ 170402 h 340804"/>
                <a:gd name="connsiteX13" fmla="*/ 48863 w 479661"/>
                <a:gd name="connsiteY13" fmla="*/ 170402 h 340804"/>
                <a:gd name="connsiteX14" fmla="*/ 48863 w 479661"/>
                <a:gd name="connsiteY14" fmla="*/ 100200 h 340804"/>
                <a:gd name="connsiteX15" fmla="*/ 113189 w 479661"/>
                <a:gd name="connsiteY15" fmla="*/ 100200 h 340804"/>
                <a:gd name="connsiteX16" fmla="*/ 113189 w 479661"/>
                <a:gd name="connsiteY16" fmla="*/ 170402 h 340804"/>
                <a:gd name="connsiteX17" fmla="*/ 157413 w 479661"/>
                <a:gd name="connsiteY17" fmla="*/ 170402 h 340804"/>
                <a:gd name="connsiteX18" fmla="*/ 162052 w 479661"/>
                <a:gd name="connsiteY18" fmla="*/ 170402 h 340804"/>
                <a:gd name="connsiteX19" fmla="*/ 207823 w 479661"/>
                <a:gd name="connsiteY19" fmla="*/ 170402 h 340804"/>
                <a:gd name="connsiteX20" fmla="*/ 219574 w 479661"/>
                <a:gd name="connsiteY20" fmla="*/ 139785 h 340804"/>
                <a:gd name="connsiteX21" fmla="*/ 252047 w 479661"/>
                <a:gd name="connsiteY21" fmla="*/ 47317 h 340804"/>
                <a:gd name="connsiteX22" fmla="*/ 252665 w 479661"/>
                <a:gd name="connsiteY22" fmla="*/ 47317 h 340804"/>
                <a:gd name="connsiteX23" fmla="*/ 283900 w 479661"/>
                <a:gd name="connsiteY23" fmla="*/ 127724 h 340804"/>
                <a:gd name="connsiteX24" fmla="*/ 211224 w 479661"/>
                <a:gd name="connsiteY24" fmla="*/ 170402 h 340804"/>
                <a:gd name="connsiteX25" fmla="*/ 227615 w 479661"/>
                <a:gd name="connsiteY25" fmla="*/ 170402 h 340804"/>
                <a:gd name="connsiteX26" fmla="*/ 157413 w 479661"/>
                <a:gd name="connsiteY26" fmla="*/ 340804 h 340804"/>
                <a:gd name="connsiteX27" fmla="*/ 208441 w 479661"/>
                <a:gd name="connsiteY27" fmla="*/ 340804 h 340804"/>
                <a:gd name="connsiteX28" fmla="*/ 293797 w 479661"/>
                <a:gd name="connsiteY28" fmla="*/ 340804 h 340804"/>
                <a:gd name="connsiteX29" fmla="*/ 221121 w 479661"/>
                <a:gd name="connsiteY29" fmla="*/ 298127 h 340804"/>
                <a:gd name="connsiteX30" fmla="*/ 252356 w 479661"/>
                <a:gd name="connsiteY30" fmla="*/ 217719 h 340804"/>
                <a:gd name="connsiteX31" fmla="*/ 252974 w 479661"/>
                <a:gd name="connsiteY31" fmla="*/ 217719 h 340804"/>
                <a:gd name="connsiteX32" fmla="*/ 285447 w 479661"/>
                <a:gd name="connsiteY32" fmla="*/ 310188 h 340804"/>
                <a:gd name="connsiteX33" fmla="*/ 297199 w 479661"/>
                <a:gd name="connsiteY33" fmla="*/ 340804 h 340804"/>
                <a:gd name="connsiteX34" fmla="*/ 343278 w 479661"/>
                <a:gd name="connsiteY34" fmla="*/ 340804 h 340804"/>
                <a:gd name="connsiteX35" fmla="*/ 343278 w 479661"/>
                <a:gd name="connsiteY35" fmla="*/ 340804 h 340804"/>
                <a:gd name="connsiteX36" fmla="*/ 479662 w 479661"/>
                <a:gd name="connsiteY36" fmla="*/ 340804 h 340804"/>
                <a:gd name="connsiteX37" fmla="*/ 479662 w 479661"/>
                <a:gd name="connsiteY37" fmla="*/ 302765 h 340804"/>
                <a:gd name="connsiteX38" fmla="*/ 392141 w 479661"/>
                <a:gd name="connsiteY38" fmla="*/ 302765 h 340804"/>
                <a:gd name="connsiteX39" fmla="*/ 392141 w 479661"/>
                <a:gd name="connsiteY39" fmla="*/ 170711 h 340804"/>
                <a:gd name="connsiteX40" fmla="*/ 479662 w 479661"/>
                <a:gd name="connsiteY40" fmla="*/ 170711 h 340804"/>
                <a:gd name="connsiteX41" fmla="*/ 479662 w 479661"/>
                <a:gd name="connsiteY41" fmla="*/ 132672 h 340804"/>
                <a:gd name="connsiteX42" fmla="*/ 392141 w 479661"/>
                <a:gd name="connsiteY42" fmla="*/ 132672 h 340804"/>
                <a:gd name="connsiteX43" fmla="*/ 392141 w 479661"/>
                <a:gd name="connsiteY43" fmla="*/ 0 h 340804"/>
                <a:gd name="connsiteX44" fmla="*/ 343278 w 479661"/>
                <a:gd name="connsiteY44" fmla="*/ 330908 h 340804"/>
                <a:gd name="connsiteX45" fmla="*/ 277097 w 479661"/>
                <a:gd name="connsiteY45" fmla="*/ 170402 h 340804"/>
                <a:gd name="connsiteX46" fmla="*/ 296580 w 479661"/>
                <a:gd name="connsiteY46" fmla="*/ 170402 h 340804"/>
                <a:gd name="connsiteX47" fmla="*/ 343278 w 479661"/>
                <a:gd name="connsiteY47" fmla="*/ 170402 h 340804"/>
                <a:gd name="connsiteX48" fmla="*/ 343278 w 479661"/>
                <a:gd name="connsiteY48" fmla="*/ 330908 h 340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79661" h="340804">
                  <a:moveTo>
                    <a:pt x="391832" y="0"/>
                  </a:moveTo>
                  <a:lnTo>
                    <a:pt x="342969" y="0"/>
                  </a:lnTo>
                  <a:lnTo>
                    <a:pt x="342969" y="160197"/>
                  </a:lnTo>
                  <a:lnTo>
                    <a:pt x="277097" y="0"/>
                  </a:lnTo>
                  <a:lnTo>
                    <a:pt x="227615" y="0"/>
                  </a:lnTo>
                  <a:lnTo>
                    <a:pt x="162052" y="159578"/>
                  </a:lnTo>
                  <a:lnTo>
                    <a:pt x="162052" y="0"/>
                  </a:lnTo>
                  <a:lnTo>
                    <a:pt x="113189" y="0"/>
                  </a:lnTo>
                  <a:lnTo>
                    <a:pt x="113189" y="62161"/>
                  </a:lnTo>
                  <a:lnTo>
                    <a:pt x="48863" y="62161"/>
                  </a:lnTo>
                  <a:lnTo>
                    <a:pt x="48863" y="0"/>
                  </a:lnTo>
                  <a:lnTo>
                    <a:pt x="0" y="0"/>
                  </a:lnTo>
                  <a:lnTo>
                    <a:pt x="0" y="170402"/>
                  </a:lnTo>
                  <a:lnTo>
                    <a:pt x="48863" y="170402"/>
                  </a:lnTo>
                  <a:lnTo>
                    <a:pt x="48863" y="100200"/>
                  </a:lnTo>
                  <a:lnTo>
                    <a:pt x="113189" y="100200"/>
                  </a:lnTo>
                  <a:lnTo>
                    <a:pt x="113189" y="170402"/>
                  </a:lnTo>
                  <a:lnTo>
                    <a:pt x="157413" y="170402"/>
                  </a:lnTo>
                  <a:lnTo>
                    <a:pt x="162052" y="170402"/>
                  </a:lnTo>
                  <a:lnTo>
                    <a:pt x="207823" y="170402"/>
                  </a:lnTo>
                  <a:lnTo>
                    <a:pt x="219574" y="139785"/>
                  </a:lnTo>
                  <a:lnTo>
                    <a:pt x="252047" y="47317"/>
                  </a:lnTo>
                  <a:lnTo>
                    <a:pt x="252665" y="47317"/>
                  </a:lnTo>
                  <a:lnTo>
                    <a:pt x="283900" y="127724"/>
                  </a:lnTo>
                  <a:lnTo>
                    <a:pt x="211224" y="170402"/>
                  </a:lnTo>
                  <a:lnTo>
                    <a:pt x="227615" y="170402"/>
                  </a:lnTo>
                  <a:lnTo>
                    <a:pt x="157413" y="340804"/>
                  </a:lnTo>
                  <a:lnTo>
                    <a:pt x="208441" y="340804"/>
                  </a:lnTo>
                  <a:lnTo>
                    <a:pt x="293797" y="340804"/>
                  </a:lnTo>
                  <a:lnTo>
                    <a:pt x="221121" y="298127"/>
                  </a:lnTo>
                  <a:lnTo>
                    <a:pt x="252356" y="217719"/>
                  </a:lnTo>
                  <a:lnTo>
                    <a:pt x="252974" y="217719"/>
                  </a:lnTo>
                  <a:lnTo>
                    <a:pt x="285447" y="310188"/>
                  </a:lnTo>
                  <a:lnTo>
                    <a:pt x="297199" y="340804"/>
                  </a:lnTo>
                  <a:lnTo>
                    <a:pt x="343278" y="340804"/>
                  </a:lnTo>
                  <a:lnTo>
                    <a:pt x="343278" y="340804"/>
                  </a:lnTo>
                  <a:lnTo>
                    <a:pt x="479662" y="340804"/>
                  </a:lnTo>
                  <a:lnTo>
                    <a:pt x="479662" y="302765"/>
                  </a:lnTo>
                  <a:lnTo>
                    <a:pt x="392141" y="302765"/>
                  </a:lnTo>
                  <a:lnTo>
                    <a:pt x="392141" y="170711"/>
                  </a:lnTo>
                  <a:lnTo>
                    <a:pt x="479662" y="170711"/>
                  </a:lnTo>
                  <a:lnTo>
                    <a:pt x="479662" y="132672"/>
                  </a:lnTo>
                  <a:lnTo>
                    <a:pt x="392141" y="132672"/>
                  </a:lnTo>
                  <a:lnTo>
                    <a:pt x="392141" y="0"/>
                  </a:lnTo>
                  <a:close/>
                  <a:moveTo>
                    <a:pt x="343278" y="330908"/>
                  </a:moveTo>
                  <a:lnTo>
                    <a:pt x="277097" y="170402"/>
                  </a:lnTo>
                  <a:lnTo>
                    <a:pt x="296580" y="170402"/>
                  </a:lnTo>
                  <a:lnTo>
                    <a:pt x="343278" y="170402"/>
                  </a:lnTo>
                  <a:lnTo>
                    <a:pt x="343278" y="330908"/>
                  </a:lnTo>
                  <a:close/>
                </a:path>
              </a:pathLst>
            </a:custGeom>
            <a:solidFill>
              <a:srgbClr val="FFFFFF"/>
            </a:solidFill>
            <a:ln w="3088"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CEF433A2-D1ED-055D-65A1-5D8B815242F5}"/>
                </a:ext>
              </a:extLst>
            </p:cNvPr>
            <p:cNvSpPr/>
            <p:nvPr/>
          </p:nvSpPr>
          <p:spPr>
            <a:xfrm>
              <a:off x="10764239" y="6249710"/>
              <a:ext cx="348844" cy="341113"/>
            </a:xfrm>
            <a:custGeom>
              <a:avLst/>
              <a:gdLst>
                <a:gd name="connsiteX0" fmla="*/ 313899 w 348844"/>
                <a:gd name="connsiteY0" fmla="*/ 261634 h 341113"/>
                <a:gd name="connsiteX1" fmla="*/ 313899 w 348844"/>
                <a:gd name="connsiteY1" fmla="*/ 261015 h 341113"/>
                <a:gd name="connsiteX2" fmla="*/ 343278 w 348844"/>
                <a:gd name="connsiteY2" fmla="*/ 218337 h 341113"/>
                <a:gd name="connsiteX3" fmla="*/ 277715 w 348844"/>
                <a:gd name="connsiteY3" fmla="*/ 170402 h 341113"/>
                <a:gd name="connsiteX4" fmla="*/ 262252 w 348844"/>
                <a:gd name="connsiteY4" fmla="*/ 170402 h 341113"/>
                <a:gd name="connsiteX5" fmla="*/ 262252 w 348844"/>
                <a:gd name="connsiteY5" fmla="*/ 107004 h 341113"/>
                <a:gd name="connsiteX6" fmla="*/ 330599 w 348844"/>
                <a:gd name="connsiteY6" fmla="*/ 0 h 341113"/>
                <a:gd name="connsiteX7" fmla="*/ 275241 w 348844"/>
                <a:gd name="connsiteY7" fmla="*/ 0 h 341113"/>
                <a:gd name="connsiteX8" fmla="*/ 237821 w 348844"/>
                <a:gd name="connsiteY8" fmla="*/ 69274 h 341113"/>
                <a:gd name="connsiteX9" fmla="*/ 200400 w 348844"/>
                <a:gd name="connsiteY9" fmla="*/ 0 h 341113"/>
                <a:gd name="connsiteX10" fmla="*/ 149372 w 348844"/>
                <a:gd name="connsiteY10" fmla="*/ 0 h 341113"/>
                <a:gd name="connsiteX11" fmla="*/ 145043 w 348844"/>
                <a:gd name="connsiteY11" fmla="*/ 0 h 341113"/>
                <a:gd name="connsiteX12" fmla="*/ 0 w 348844"/>
                <a:gd name="connsiteY12" fmla="*/ 0 h 341113"/>
                <a:gd name="connsiteX13" fmla="*/ 0 w 348844"/>
                <a:gd name="connsiteY13" fmla="*/ 170402 h 341113"/>
                <a:gd name="connsiteX14" fmla="*/ 0 w 348844"/>
                <a:gd name="connsiteY14" fmla="*/ 170402 h 341113"/>
                <a:gd name="connsiteX15" fmla="*/ 0 w 348844"/>
                <a:gd name="connsiteY15" fmla="*/ 340804 h 341113"/>
                <a:gd name="connsiteX16" fmla="*/ 80717 w 348844"/>
                <a:gd name="connsiteY16" fmla="*/ 340804 h 341113"/>
                <a:gd name="connsiteX17" fmla="*/ 172567 w 348844"/>
                <a:gd name="connsiteY17" fmla="*/ 254830 h 341113"/>
                <a:gd name="connsiteX18" fmla="*/ 82572 w 348844"/>
                <a:gd name="connsiteY18" fmla="*/ 170402 h 341113"/>
                <a:gd name="connsiteX19" fmla="*/ 152156 w 348844"/>
                <a:gd name="connsiteY19" fmla="*/ 170402 h 341113"/>
                <a:gd name="connsiteX20" fmla="*/ 152156 w 348844"/>
                <a:gd name="connsiteY20" fmla="*/ 132363 h 341113"/>
                <a:gd name="connsiteX21" fmla="*/ 48863 w 348844"/>
                <a:gd name="connsiteY21" fmla="*/ 132363 h 341113"/>
                <a:gd name="connsiteX22" fmla="*/ 48863 w 348844"/>
                <a:gd name="connsiteY22" fmla="*/ 99891 h 341113"/>
                <a:gd name="connsiteX23" fmla="*/ 140713 w 348844"/>
                <a:gd name="connsiteY23" fmla="*/ 99891 h 341113"/>
                <a:gd name="connsiteX24" fmla="*/ 140713 w 348844"/>
                <a:gd name="connsiteY24" fmla="*/ 65563 h 341113"/>
                <a:gd name="connsiteX25" fmla="*/ 48863 w 348844"/>
                <a:gd name="connsiteY25" fmla="*/ 65563 h 341113"/>
                <a:gd name="connsiteX26" fmla="*/ 48863 w 348844"/>
                <a:gd name="connsiteY26" fmla="*/ 35874 h 341113"/>
                <a:gd name="connsiteX27" fmla="*/ 149372 w 348844"/>
                <a:gd name="connsiteY27" fmla="*/ 35874 h 341113"/>
                <a:gd name="connsiteX28" fmla="*/ 149372 w 348844"/>
                <a:gd name="connsiteY28" fmla="*/ 7422 h 341113"/>
                <a:gd name="connsiteX29" fmla="*/ 213080 w 348844"/>
                <a:gd name="connsiteY29" fmla="*/ 107313 h 341113"/>
                <a:gd name="connsiteX30" fmla="*/ 213080 w 348844"/>
                <a:gd name="connsiteY30" fmla="*/ 170711 h 341113"/>
                <a:gd name="connsiteX31" fmla="*/ 181845 w 348844"/>
                <a:gd name="connsiteY31" fmla="*/ 170711 h 341113"/>
                <a:gd name="connsiteX32" fmla="*/ 181845 w 348844"/>
                <a:gd name="connsiteY32" fmla="*/ 341114 h 341113"/>
                <a:gd name="connsiteX33" fmla="*/ 230708 w 348844"/>
                <a:gd name="connsiteY33" fmla="*/ 341114 h 341113"/>
                <a:gd name="connsiteX34" fmla="*/ 230708 w 348844"/>
                <a:gd name="connsiteY34" fmla="*/ 278952 h 341113"/>
                <a:gd name="connsiteX35" fmla="*/ 267819 w 348844"/>
                <a:gd name="connsiteY35" fmla="*/ 278952 h 341113"/>
                <a:gd name="connsiteX36" fmla="*/ 295034 w 348844"/>
                <a:gd name="connsiteY36" fmla="*/ 313899 h 341113"/>
                <a:gd name="connsiteX37" fmla="*/ 300600 w 348844"/>
                <a:gd name="connsiteY37" fmla="*/ 341114 h 341113"/>
                <a:gd name="connsiteX38" fmla="*/ 348845 w 348844"/>
                <a:gd name="connsiteY38" fmla="*/ 341114 h 341113"/>
                <a:gd name="connsiteX39" fmla="*/ 341113 w 348844"/>
                <a:gd name="connsiteY39" fmla="*/ 302765 h 341113"/>
                <a:gd name="connsiteX40" fmla="*/ 313899 w 348844"/>
                <a:gd name="connsiteY40" fmla="*/ 261634 h 341113"/>
                <a:gd name="connsiteX41" fmla="*/ 123704 w 348844"/>
                <a:gd name="connsiteY41" fmla="*/ 254830 h 341113"/>
                <a:gd name="connsiteX42" fmla="*/ 72057 w 348844"/>
                <a:gd name="connsiteY42" fmla="*/ 302765 h 341113"/>
                <a:gd name="connsiteX43" fmla="*/ 48863 w 348844"/>
                <a:gd name="connsiteY43" fmla="*/ 302765 h 341113"/>
                <a:gd name="connsiteX44" fmla="*/ 48863 w 348844"/>
                <a:gd name="connsiteY44" fmla="*/ 208750 h 341113"/>
                <a:gd name="connsiteX45" fmla="*/ 72057 w 348844"/>
                <a:gd name="connsiteY45" fmla="*/ 208750 h 341113"/>
                <a:gd name="connsiteX46" fmla="*/ 123704 w 348844"/>
                <a:gd name="connsiteY46" fmla="*/ 254830 h 341113"/>
                <a:gd name="connsiteX47" fmla="*/ 271839 w 348844"/>
                <a:gd name="connsiteY47" fmla="*/ 244315 h 341113"/>
                <a:gd name="connsiteX48" fmla="*/ 231017 w 348844"/>
                <a:gd name="connsiteY48" fmla="*/ 244315 h 341113"/>
                <a:gd name="connsiteX49" fmla="*/ 231017 w 348844"/>
                <a:gd name="connsiteY49" fmla="*/ 205967 h 341113"/>
                <a:gd name="connsiteX50" fmla="*/ 269984 w 348844"/>
                <a:gd name="connsiteY50" fmla="*/ 205967 h 341113"/>
                <a:gd name="connsiteX51" fmla="*/ 294725 w 348844"/>
                <a:gd name="connsiteY51" fmla="*/ 224213 h 341113"/>
                <a:gd name="connsiteX52" fmla="*/ 271839 w 348844"/>
                <a:gd name="connsiteY52" fmla="*/ 244315 h 34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844" h="341113">
                  <a:moveTo>
                    <a:pt x="313899" y="261634"/>
                  </a:moveTo>
                  <a:lnTo>
                    <a:pt x="313899" y="261015"/>
                  </a:lnTo>
                  <a:cubicBezTo>
                    <a:pt x="333691" y="254212"/>
                    <a:pt x="343278" y="236584"/>
                    <a:pt x="343278" y="218337"/>
                  </a:cubicBezTo>
                  <a:cubicBezTo>
                    <a:pt x="343278" y="184010"/>
                    <a:pt x="310806" y="170402"/>
                    <a:pt x="277715" y="170402"/>
                  </a:cubicBezTo>
                  <a:lnTo>
                    <a:pt x="262252" y="170402"/>
                  </a:lnTo>
                  <a:lnTo>
                    <a:pt x="262252" y="107004"/>
                  </a:lnTo>
                  <a:lnTo>
                    <a:pt x="330599" y="0"/>
                  </a:lnTo>
                  <a:lnTo>
                    <a:pt x="275241" y="0"/>
                  </a:lnTo>
                  <a:lnTo>
                    <a:pt x="237821" y="69274"/>
                  </a:lnTo>
                  <a:lnTo>
                    <a:pt x="200400" y="0"/>
                  </a:lnTo>
                  <a:lnTo>
                    <a:pt x="149372" y="0"/>
                  </a:lnTo>
                  <a:lnTo>
                    <a:pt x="145043" y="0"/>
                  </a:lnTo>
                  <a:lnTo>
                    <a:pt x="0" y="0"/>
                  </a:lnTo>
                  <a:lnTo>
                    <a:pt x="0" y="170402"/>
                  </a:lnTo>
                  <a:lnTo>
                    <a:pt x="0" y="170402"/>
                  </a:lnTo>
                  <a:lnTo>
                    <a:pt x="0" y="340804"/>
                  </a:lnTo>
                  <a:lnTo>
                    <a:pt x="80717" y="340804"/>
                  </a:lnTo>
                  <a:cubicBezTo>
                    <a:pt x="137621" y="340804"/>
                    <a:pt x="172567" y="310806"/>
                    <a:pt x="172567" y="254830"/>
                  </a:cubicBezTo>
                  <a:cubicBezTo>
                    <a:pt x="172567" y="202565"/>
                    <a:pt x="138858" y="171021"/>
                    <a:pt x="82572" y="170402"/>
                  </a:cubicBezTo>
                  <a:lnTo>
                    <a:pt x="152156" y="170402"/>
                  </a:lnTo>
                  <a:lnTo>
                    <a:pt x="152156" y="132363"/>
                  </a:lnTo>
                  <a:lnTo>
                    <a:pt x="48863" y="132363"/>
                  </a:lnTo>
                  <a:lnTo>
                    <a:pt x="48863" y="99891"/>
                  </a:lnTo>
                  <a:lnTo>
                    <a:pt x="140713" y="99891"/>
                  </a:lnTo>
                  <a:lnTo>
                    <a:pt x="140713" y="65563"/>
                  </a:lnTo>
                  <a:lnTo>
                    <a:pt x="48863" y="65563"/>
                  </a:lnTo>
                  <a:lnTo>
                    <a:pt x="48863" y="35874"/>
                  </a:lnTo>
                  <a:lnTo>
                    <a:pt x="149372" y="35874"/>
                  </a:lnTo>
                  <a:lnTo>
                    <a:pt x="149372" y="7422"/>
                  </a:lnTo>
                  <a:lnTo>
                    <a:pt x="213080" y="107313"/>
                  </a:lnTo>
                  <a:lnTo>
                    <a:pt x="213080" y="170711"/>
                  </a:lnTo>
                  <a:lnTo>
                    <a:pt x="181845" y="170711"/>
                  </a:lnTo>
                  <a:lnTo>
                    <a:pt x="181845" y="341114"/>
                  </a:lnTo>
                  <a:lnTo>
                    <a:pt x="230708" y="341114"/>
                  </a:lnTo>
                  <a:lnTo>
                    <a:pt x="230708" y="278952"/>
                  </a:lnTo>
                  <a:lnTo>
                    <a:pt x="267819" y="278952"/>
                  </a:lnTo>
                  <a:cubicBezTo>
                    <a:pt x="290704" y="278952"/>
                    <a:pt x="293797" y="296580"/>
                    <a:pt x="295034" y="313899"/>
                  </a:cubicBezTo>
                  <a:cubicBezTo>
                    <a:pt x="295652" y="318538"/>
                    <a:pt x="296271" y="335238"/>
                    <a:pt x="300600" y="341114"/>
                  </a:cubicBezTo>
                  <a:lnTo>
                    <a:pt x="348845" y="341114"/>
                  </a:lnTo>
                  <a:cubicBezTo>
                    <a:pt x="342350" y="334928"/>
                    <a:pt x="341423" y="309878"/>
                    <a:pt x="341113" y="302765"/>
                  </a:cubicBezTo>
                  <a:cubicBezTo>
                    <a:pt x="339567" y="286065"/>
                    <a:pt x="333691" y="265964"/>
                    <a:pt x="313899" y="261634"/>
                  </a:cubicBezTo>
                  <a:close/>
                  <a:moveTo>
                    <a:pt x="123704" y="254830"/>
                  </a:moveTo>
                  <a:cubicBezTo>
                    <a:pt x="123704" y="288849"/>
                    <a:pt x="108859" y="302147"/>
                    <a:pt x="72057" y="302765"/>
                  </a:cubicBezTo>
                  <a:lnTo>
                    <a:pt x="48863" y="302765"/>
                  </a:lnTo>
                  <a:lnTo>
                    <a:pt x="48863" y="208750"/>
                  </a:lnTo>
                  <a:lnTo>
                    <a:pt x="72057" y="208750"/>
                  </a:lnTo>
                  <a:cubicBezTo>
                    <a:pt x="105458" y="208750"/>
                    <a:pt x="123704" y="223595"/>
                    <a:pt x="123704" y="254830"/>
                  </a:cubicBezTo>
                  <a:close/>
                  <a:moveTo>
                    <a:pt x="271839" y="244315"/>
                  </a:moveTo>
                  <a:lnTo>
                    <a:pt x="231017" y="244315"/>
                  </a:lnTo>
                  <a:lnTo>
                    <a:pt x="231017" y="205967"/>
                  </a:lnTo>
                  <a:lnTo>
                    <a:pt x="269984" y="205967"/>
                  </a:lnTo>
                  <a:cubicBezTo>
                    <a:pt x="283591" y="205967"/>
                    <a:pt x="294725" y="211843"/>
                    <a:pt x="294725" y="224213"/>
                  </a:cubicBezTo>
                  <a:cubicBezTo>
                    <a:pt x="294415" y="237202"/>
                    <a:pt x="286375" y="244315"/>
                    <a:pt x="271839" y="244315"/>
                  </a:cubicBezTo>
                  <a:close/>
                </a:path>
              </a:pathLst>
            </a:custGeom>
            <a:solidFill>
              <a:srgbClr val="FFFFFF"/>
            </a:solidFill>
            <a:ln w="3088"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89ED1361-7C62-CB74-9851-86812B814D43}"/>
                </a:ext>
              </a:extLst>
            </p:cNvPr>
            <p:cNvSpPr/>
            <p:nvPr/>
          </p:nvSpPr>
          <p:spPr>
            <a:xfrm>
              <a:off x="11121124" y="6420112"/>
              <a:ext cx="48863" cy="170402"/>
            </a:xfrm>
            <a:custGeom>
              <a:avLst/>
              <a:gdLst>
                <a:gd name="connsiteX0" fmla="*/ 0 w 48863"/>
                <a:gd name="connsiteY0" fmla="*/ 0 h 170402"/>
                <a:gd name="connsiteX1" fmla="*/ 48863 w 48863"/>
                <a:gd name="connsiteY1" fmla="*/ 0 h 170402"/>
                <a:gd name="connsiteX2" fmla="*/ 48863 w 48863"/>
                <a:gd name="connsiteY2" fmla="*/ 170402 h 170402"/>
                <a:gd name="connsiteX3" fmla="*/ 0 w 48863"/>
                <a:gd name="connsiteY3" fmla="*/ 170402 h 170402"/>
              </a:gdLst>
              <a:ahLst/>
              <a:cxnLst>
                <a:cxn ang="0">
                  <a:pos x="connsiteX0" y="connsiteY0"/>
                </a:cxn>
                <a:cxn ang="0">
                  <a:pos x="connsiteX1" y="connsiteY1"/>
                </a:cxn>
                <a:cxn ang="0">
                  <a:pos x="connsiteX2" y="connsiteY2"/>
                </a:cxn>
                <a:cxn ang="0">
                  <a:pos x="connsiteX3" y="connsiteY3"/>
                </a:cxn>
              </a:cxnLst>
              <a:rect l="l" t="t" r="r" b="b"/>
              <a:pathLst>
                <a:path w="48863" h="170402">
                  <a:moveTo>
                    <a:pt x="0" y="0"/>
                  </a:moveTo>
                  <a:lnTo>
                    <a:pt x="48863" y="0"/>
                  </a:lnTo>
                  <a:lnTo>
                    <a:pt x="48863" y="170402"/>
                  </a:lnTo>
                  <a:lnTo>
                    <a:pt x="0" y="170402"/>
                  </a:lnTo>
                  <a:close/>
                </a:path>
              </a:pathLst>
            </a:custGeom>
            <a:solidFill>
              <a:srgbClr val="FFFFFF"/>
            </a:solidFill>
            <a:ln w="3088"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C27C7424-9B84-DB40-ADF7-CFBB402E5F6D}"/>
                </a:ext>
              </a:extLst>
            </p:cNvPr>
            <p:cNvSpPr/>
            <p:nvPr/>
          </p:nvSpPr>
          <p:spPr>
            <a:xfrm>
              <a:off x="11180502" y="6420421"/>
              <a:ext cx="179061" cy="177515"/>
            </a:xfrm>
            <a:custGeom>
              <a:avLst/>
              <a:gdLst>
                <a:gd name="connsiteX0" fmla="*/ 92469 w 179061"/>
                <a:gd name="connsiteY0" fmla="*/ 38039 h 177515"/>
                <a:gd name="connsiteX1" fmla="*/ 130198 w 179061"/>
                <a:gd name="connsiteY1" fmla="*/ 64326 h 177515"/>
                <a:gd name="connsiteX2" fmla="*/ 179061 w 179061"/>
                <a:gd name="connsiteY2" fmla="*/ 64326 h 177515"/>
                <a:gd name="connsiteX3" fmla="*/ 93396 w 179061"/>
                <a:gd name="connsiteY3" fmla="*/ 0 h 177515"/>
                <a:gd name="connsiteX4" fmla="*/ 0 w 179061"/>
                <a:gd name="connsiteY4" fmla="*/ 88758 h 177515"/>
                <a:gd name="connsiteX5" fmla="*/ 93396 w 179061"/>
                <a:gd name="connsiteY5" fmla="*/ 177515 h 177515"/>
                <a:gd name="connsiteX6" fmla="*/ 179061 w 179061"/>
                <a:gd name="connsiteY6" fmla="*/ 107932 h 177515"/>
                <a:gd name="connsiteX7" fmla="*/ 130198 w 179061"/>
                <a:gd name="connsiteY7" fmla="*/ 107932 h 177515"/>
                <a:gd name="connsiteX8" fmla="*/ 92469 w 179061"/>
                <a:gd name="connsiteY8" fmla="*/ 139476 h 177515"/>
                <a:gd name="connsiteX9" fmla="*/ 48863 w 179061"/>
                <a:gd name="connsiteY9" fmla="*/ 88758 h 177515"/>
                <a:gd name="connsiteX10" fmla="*/ 92469 w 179061"/>
                <a:gd name="connsiteY10" fmla="*/ 38039 h 177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061" h="177515">
                  <a:moveTo>
                    <a:pt x="92469" y="38039"/>
                  </a:moveTo>
                  <a:cubicBezTo>
                    <a:pt x="112880" y="38039"/>
                    <a:pt x="127724" y="47007"/>
                    <a:pt x="130198" y="64326"/>
                  </a:cubicBezTo>
                  <a:lnTo>
                    <a:pt x="179061" y="64326"/>
                  </a:lnTo>
                  <a:cubicBezTo>
                    <a:pt x="177824" y="23194"/>
                    <a:pt x="133909" y="0"/>
                    <a:pt x="93396" y="0"/>
                  </a:cubicBezTo>
                  <a:cubicBezTo>
                    <a:pt x="36802" y="0"/>
                    <a:pt x="0" y="39276"/>
                    <a:pt x="0" y="88758"/>
                  </a:cubicBezTo>
                  <a:cubicBezTo>
                    <a:pt x="0" y="138239"/>
                    <a:pt x="36802" y="177515"/>
                    <a:pt x="93396" y="177515"/>
                  </a:cubicBezTo>
                  <a:cubicBezTo>
                    <a:pt x="141022" y="177515"/>
                    <a:pt x="176278" y="151847"/>
                    <a:pt x="179061" y="107932"/>
                  </a:cubicBezTo>
                  <a:lnTo>
                    <a:pt x="130198" y="107932"/>
                  </a:lnTo>
                  <a:cubicBezTo>
                    <a:pt x="128343" y="127415"/>
                    <a:pt x="115354" y="139476"/>
                    <a:pt x="92469" y="139476"/>
                  </a:cubicBezTo>
                  <a:cubicBezTo>
                    <a:pt x="60924" y="139476"/>
                    <a:pt x="48863" y="114117"/>
                    <a:pt x="48863" y="88758"/>
                  </a:cubicBezTo>
                  <a:cubicBezTo>
                    <a:pt x="49172" y="63089"/>
                    <a:pt x="61233" y="38039"/>
                    <a:pt x="92469" y="38039"/>
                  </a:cubicBezTo>
                  <a:close/>
                </a:path>
              </a:pathLst>
            </a:custGeom>
            <a:solidFill>
              <a:srgbClr val="FFFFFF"/>
            </a:solidFill>
            <a:ln w="3088"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6AF51D38-D107-C396-0F87-0332A1B9A88A}"/>
                </a:ext>
              </a:extLst>
            </p:cNvPr>
            <p:cNvSpPr/>
            <p:nvPr/>
          </p:nvSpPr>
          <p:spPr>
            <a:xfrm>
              <a:off x="11370697" y="6420112"/>
              <a:ext cx="162052" cy="170402"/>
            </a:xfrm>
            <a:custGeom>
              <a:avLst/>
              <a:gdLst>
                <a:gd name="connsiteX0" fmla="*/ 113189 w 162052"/>
                <a:gd name="connsiteY0" fmla="*/ 0 h 170402"/>
                <a:gd name="connsiteX1" fmla="*/ 113189 w 162052"/>
                <a:gd name="connsiteY1" fmla="*/ 62161 h 170402"/>
                <a:gd name="connsiteX2" fmla="*/ 48863 w 162052"/>
                <a:gd name="connsiteY2" fmla="*/ 62161 h 170402"/>
                <a:gd name="connsiteX3" fmla="*/ 48863 w 162052"/>
                <a:gd name="connsiteY3" fmla="*/ 0 h 170402"/>
                <a:gd name="connsiteX4" fmla="*/ 0 w 162052"/>
                <a:gd name="connsiteY4" fmla="*/ 0 h 170402"/>
                <a:gd name="connsiteX5" fmla="*/ 0 w 162052"/>
                <a:gd name="connsiteY5" fmla="*/ 170402 h 170402"/>
                <a:gd name="connsiteX6" fmla="*/ 48863 w 162052"/>
                <a:gd name="connsiteY6" fmla="*/ 170402 h 170402"/>
                <a:gd name="connsiteX7" fmla="*/ 48863 w 162052"/>
                <a:gd name="connsiteY7" fmla="*/ 100200 h 170402"/>
                <a:gd name="connsiteX8" fmla="*/ 113189 w 162052"/>
                <a:gd name="connsiteY8" fmla="*/ 100200 h 170402"/>
                <a:gd name="connsiteX9" fmla="*/ 113189 w 162052"/>
                <a:gd name="connsiteY9" fmla="*/ 170402 h 170402"/>
                <a:gd name="connsiteX10" fmla="*/ 162052 w 162052"/>
                <a:gd name="connsiteY10" fmla="*/ 170402 h 170402"/>
                <a:gd name="connsiteX11" fmla="*/ 162052 w 162052"/>
                <a:gd name="connsiteY11" fmla="*/ 0 h 17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052" h="170402">
                  <a:moveTo>
                    <a:pt x="113189" y="0"/>
                  </a:moveTo>
                  <a:lnTo>
                    <a:pt x="113189" y="62161"/>
                  </a:lnTo>
                  <a:lnTo>
                    <a:pt x="48863" y="62161"/>
                  </a:lnTo>
                  <a:lnTo>
                    <a:pt x="48863" y="0"/>
                  </a:lnTo>
                  <a:lnTo>
                    <a:pt x="0" y="0"/>
                  </a:lnTo>
                  <a:lnTo>
                    <a:pt x="0" y="170402"/>
                  </a:lnTo>
                  <a:lnTo>
                    <a:pt x="48863" y="170402"/>
                  </a:lnTo>
                  <a:lnTo>
                    <a:pt x="48863" y="100200"/>
                  </a:lnTo>
                  <a:lnTo>
                    <a:pt x="113189" y="100200"/>
                  </a:lnTo>
                  <a:lnTo>
                    <a:pt x="113189" y="170402"/>
                  </a:lnTo>
                  <a:lnTo>
                    <a:pt x="162052" y="170402"/>
                  </a:lnTo>
                  <a:lnTo>
                    <a:pt x="162052" y="0"/>
                  </a:lnTo>
                  <a:close/>
                </a:path>
              </a:pathLst>
            </a:custGeom>
            <a:solidFill>
              <a:srgbClr val="FFFFFF"/>
            </a:solidFill>
            <a:ln w="3088" cap="flat">
              <a:noFill/>
              <a:prstDash val="solid"/>
              <a:miter/>
            </a:ln>
          </p:spPr>
          <p:txBody>
            <a:bodyPr rtlCol="0" anchor="ctr"/>
            <a:lstStyle/>
            <a:p>
              <a:endParaRPr lang="en-US" dirty="0"/>
            </a:p>
          </p:txBody>
        </p:sp>
      </p:grpSp>
      <p:sp>
        <p:nvSpPr>
          <p:cNvPr id="17" name="Isosceles Triangle 16">
            <a:extLst>
              <a:ext uri="{FF2B5EF4-FFF2-40B4-BE49-F238E27FC236}">
                <a16:creationId xmlns:a16="http://schemas.microsoft.com/office/drawing/2014/main" id="{2B090A55-CE30-E02F-7441-497B7DB2C0E0}"/>
              </a:ext>
            </a:extLst>
          </p:cNvPr>
          <p:cNvSpPr/>
          <p:nvPr userDrawn="1"/>
        </p:nvSpPr>
        <p:spPr>
          <a:xfrm flipV="1">
            <a:off x="-864" y="-1"/>
            <a:ext cx="597215" cy="2210751"/>
          </a:xfrm>
          <a:prstGeom prst="triangle">
            <a:avLst>
              <a:gd name="adj" fmla="val 0"/>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23">
            <a:extLst>
              <a:ext uri="{FF2B5EF4-FFF2-40B4-BE49-F238E27FC236}">
                <a16:creationId xmlns:a16="http://schemas.microsoft.com/office/drawing/2014/main" id="{F36DFD60-10B4-C19E-8604-ED50094AA346}"/>
              </a:ext>
            </a:extLst>
          </p:cNvPr>
          <p:cNvSpPr>
            <a:spLocks noGrp="1"/>
          </p:cNvSpPr>
          <p:nvPr>
            <p:ph type="body" sz="quarter" idx="15" hasCustomPrompt="1"/>
          </p:nvPr>
        </p:nvSpPr>
        <p:spPr>
          <a:xfrm>
            <a:off x="-2381" y="273844"/>
            <a:ext cx="7418166" cy="687048"/>
          </a:xfrm>
          <a:custGeom>
            <a:avLst/>
            <a:gdLst>
              <a:gd name="connsiteX0" fmla="*/ 0 w 8531352"/>
              <a:gd name="connsiteY0" fmla="*/ 685800 h 685800"/>
              <a:gd name="connsiteX1" fmla="*/ 287481 w 8531352"/>
              <a:gd name="connsiteY1" fmla="*/ 0 h 685800"/>
              <a:gd name="connsiteX2" fmla="*/ 8531352 w 8531352"/>
              <a:gd name="connsiteY2" fmla="*/ 0 h 685800"/>
              <a:gd name="connsiteX3" fmla="*/ 8243871 w 8531352"/>
              <a:gd name="connsiteY3" fmla="*/ 685800 h 685800"/>
              <a:gd name="connsiteX4" fmla="*/ 0 w 8531352"/>
              <a:gd name="connsiteY4" fmla="*/ 685800 h 685800"/>
              <a:gd name="connsiteX0" fmla="*/ 0 w 8531352"/>
              <a:gd name="connsiteY0" fmla="*/ 685800 h 685800"/>
              <a:gd name="connsiteX1" fmla="*/ 287481 w 8531352"/>
              <a:gd name="connsiteY1" fmla="*/ 0 h 685800"/>
              <a:gd name="connsiteX2" fmla="*/ 8531352 w 8531352"/>
              <a:gd name="connsiteY2" fmla="*/ 0 h 685800"/>
              <a:gd name="connsiteX3" fmla="*/ 8243871 w 8531352"/>
              <a:gd name="connsiteY3" fmla="*/ 685800 h 685800"/>
              <a:gd name="connsiteX4" fmla="*/ 1115567 w 8531352"/>
              <a:gd name="connsiteY4" fmla="*/ 684552 h 685800"/>
              <a:gd name="connsiteX5" fmla="*/ 0 w 8531352"/>
              <a:gd name="connsiteY5" fmla="*/ 685800 h 685800"/>
              <a:gd name="connsiteX0" fmla="*/ 0 w 8531352"/>
              <a:gd name="connsiteY0" fmla="*/ 687048 h 687048"/>
              <a:gd name="connsiteX1" fmla="*/ 287481 w 8531352"/>
              <a:gd name="connsiteY1" fmla="*/ 1248 h 687048"/>
              <a:gd name="connsiteX2" fmla="*/ 1113186 w 8531352"/>
              <a:gd name="connsiteY2" fmla="*/ 0 h 687048"/>
              <a:gd name="connsiteX3" fmla="*/ 8531352 w 8531352"/>
              <a:gd name="connsiteY3" fmla="*/ 1248 h 687048"/>
              <a:gd name="connsiteX4" fmla="*/ 8243871 w 8531352"/>
              <a:gd name="connsiteY4" fmla="*/ 687048 h 687048"/>
              <a:gd name="connsiteX5" fmla="*/ 1115567 w 8531352"/>
              <a:gd name="connsiteY5" fmla="*/ 685800 h 687048"/>
              <a:gd name="connsiteX6" fmla="*/ 0 w 8531352"/>
              <a:gd name="connsiteY6" fmla="*/ 687048 h 687048"/>
              <a:gd name="connsiteX0" fmla="*/ 0 w 8531352"/>
              <a:gd name="connsiteY0" fmla="*/ 687048 h 687048"/>
              <a:gd name="connsiteX1" fmla="*/ 1113186 w 8531352"/>
              <a:gd name="connsiteY1" fmla="*/ 0 h 687048"/>
              <a:gd name="connsiteX2" fmla="*/ 8531352 w 8531352"/>
              <a:gd name="connsiteY2" fmla="*/ 1248 h 687048"/>
              <a:gd name="connsiteX3" fmla="*/ 8243871 w 8531352"/>
              <a:gd name="connsiteY3" fmla="*/ 687048 h 687048"/>
              <a:gd name="connsiteX4" fmla="*/ 1115567 w 8531352"/>
              <a:gd name="connsiteY4" fmla="*/ 685800 h 687048"/>
              <a:gd name="connsiteX5" fmla="*/ 0 w 8531352"/>
              <a:gd name="connsiteY5" fmla="*/ 687048 h 687048"/>
              <a:gd name="connsiteX0" fmla="*/ 2381 w 7418166"/>
              <a:gd name="connsiteY0" fmla="*/ 685800 h 687048"/>
              <a:gd name="connsiteX1" fmla="*/ 0 w 7418166"/>
              <a:gd name="connsiteY1" fmla="*/ 0 h 687048"/>
              <a:gd name="connsiteX2" fmla="*/ 7418166 w 7418166"/>
              <a:gd name="connsiteY2" fmla="*/ 1248 h 687048"/>
              <a:gd name="connsiteX3" fmla="*/ 7130685 w 7418166"/>
              <a:gd name="connsiteY3" fmla="*/ 687048 h 687048"/>
              <a:gd name="connsiteX4" fmla="*/ 2381 w 7418166"/>
              <a:gd name="connsiteY4" fmla="*/ 685800 h 687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8166" h="687048">
                <a:moveTo>
                  <a:pt x="2381" y="685800"/>
                </a:moveTo>
                <a:cubicBezTo>
                  <a:pt x="1587" y="457200"/>
                  <a:pt x="794" y="228600"/>
                  <a:pt x="0" y="0"/>
                </a:cubicBezTo>
                <a:lnTo>
                  <a:pt x="7418166" y="1248"/>
                </a:lnTo>
                <a:lnTo>
                  <a:pt x="7130685" y="687048"/>
                </a:lnTo>
                <a:lnTo>
                  <a:pt x="2381" y="685800"/>
                </a:lnTo>
                <a:close/>
              </a:path>
            </a:pathLst>
          </a:custGeom>
          <a:gradFill flip="none" rotWithShape="1">
            <a:gsLst>
              <a:gs pos="85000">
                <a:schemeClr val="accent1"/>
              </a:gs>
              <a:gs pos="0">
                <a:schemeClr val="accent5">
                  <a:lumMod val="75000"/>
                </a:schemeClr>
              </a:gs>
              <a:gs pos="38000">
                <a:schemeClr val="accent1">
                  <a:lumMod val="75000"/>
                </a:schemeClr>
              </a:gs>
            </a:gsLst>
            <a:lin ang="0" scaled="1"/>
            <a:tileRect/>
          </a:gradFill>
        </p:spPr>
        <p:txBody>
          <a:bodyPr lIns="320040" tIns="91440" anchor="ctr"/>
          <a:lstStyle>
            <a:lvl1pPr marL="0" indent="0" algn="l">
              <a:buNone/>
              <a:defRPr sz="2000">
                <a:solidFill>
                  <a:schemeClr val="bg1"/>
                </a:solidFill>
              </a:defRPr>
            </a:lvl1pPr>
            <a:lvl2pPr marL="274320" indent="0">
              <a:buNone/>
              <a:defRPr sz="2000">
                <a:solidFill>
                  <a:schemeClr val="bg1"/>
                </a:solidFill>
              </a:defRPr>
            </a:lvl2pPr>
            <a:lvl3pPr marL="594360" indent="0">
              <a:buNone/>
              <a:defRPr sz="2000">
                <a:solidFill>
                  <a:schemeClr val="bg1"/>
                </a:solidFill>
              </a:defRPr>
            </a:lvl3pPr>
            <a:lvl4pPr marL="868680" indent="0">
              <a:buNone/>
              <a:defRPr sz="2000">
                <a:solidFill>
                  <a:schemeClr val="bg1"/>
                </a:solidFill>
              </a:defRPr>
            </a:lvl4pPr>
            <a:lvl5pPr marL="1188720" indent="0">
              <a:buNone/>
              <a:defRPr sz="2000">
                <a:solidFill>
                  <a:schemeClr val="bg1"/>
                </a:solidFill>
              </a:defRPr>
            </a:lvl5pPr>
          </a:lstStyle>
          <a:p>
            <a:pPr lvl="0"/>
            <a:r>
              <a:rPr lang="en-US" dirty="0"/>
              <a:t>SERVICE OVERVIEW | SERVICE NAME</a:t>
            </a:r>
          </a:p>
        </p:txBody>
      </p:sp>
    </p:spTree>
    <p:extLst>
      <p:ext uri="{BB962C8B-B14F-4D97-AF65-F5344CB8AC3E}">
        <p14:creationId xmlns:p14="http://schemas.microsoft.com/office/powerpoint/2010/main" val="1004934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Market overview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6CC05-5031-F929-2E8E-EFA3C908EAE5}"/>
              </a:ext>
            </a:extLst>
          </p:cNvPr>
          <p:cNvSpPr>
            <a:spLocks noGrp="1"/>
          </p:cNvSpPr>
          <p:nvPr>
            <p:ph type="title" hasCustomPrompt="1"/>
          </p:nvPr>
        </p:nvSpPr>
        <p:spPr>
          <a:xfrm>
            <a:off x="2740268" y="1225211"/>
            <a:ext cx="6859344" cy="1143000"/>
          </a:xfrm>
        </p:spPr>
        <p:txBody>
          <a:bodyPr/>
          <a:lstStyle>
            <a:lvl1pPr>
              <a:defRPr sz="2800">
                <a:solidFill>
                  <a:schemeClr val="tx1"/>
                </a:solidFill>
              </a:defRPr>
            </a:lvl1pPr>
          </a:lstStyle>
          <a:p>
            <a:r>
              <a:rPr lang="en-US" dirty="0"/>
              <a:t>Click to add Market title description</a:t>
            </a:r>
          </a:p>
        </p:txBody>
      </p:sp>
      <p:sp>
        <p:nvSpPr>
          <p:cNvPr id="7" name="Content Placeholder 2">
            <a:extLst>
              <a:ext uri="{FF2B5EF4-FFF2-40B4-BE49-F238E27FC236}">
                <a16:creationId xmlns:a16="http://schemas.microsoft.com/office/drawing/2014/main" id="{C5BDF23B-2837-6EAE-D9AF-212C96D58E6A}"/>
              </a:ext>
            </a:extLst>
          </p:cNvPr>
          <p:cNvSpPr>
            <a:spLocks noGrp="1"/>
          </p:cNvSpPr>
          <p:nvPr>
            <p:ph sz="half" idx="1" hasCustomPrompt="1"/>
          </p:nvPr>
        </p:nvSpPr>
        <p:spPr>
          <a:xfrm>
            <a:off x="2740268" y="2565990"/>
            <a:ext cx="6859344" cy="4048170"/>
          </a:xfrm>
        </p:spPr>
        <p:txBody>
          <a:bodyPr vert="horz" lIns="0" tIns="0" rIns="0" bIns="0" rtlCol="0" anchor="t">
            <a:noAutofit/>
          </a:bodyPr>
          <a:lstStyle>
            <a:lvl1pPr marL="342900" indent="-342900">
              <a:spcBef>
                <a:spcPts val="1000"/>
              </a:spcBef>
              <a:buFont typeface="Arial" panose="020B0604020202020204" pitchFamily="34" charset="0"/>
              <a:buChar char="•"/>
              <a:defRPr sz="2400"/>
            </a:lvl1pPr>
          </a:lstStyle>
          <a:p>
            <a:r>
              <a:rPr lang="en-US" dirty="0"/>
              <a:t>Click to add content</a:t>
            </a:r>
          </a:p>
        </p:txBody>
      </p:sp>
      <p:sp>
        <p:nvSpPr>
          <p:cNvPr id="8" name="Picture Placeholder 1">
            <a:extLst>
              <a:ext uri="{FF2B5EF4-FFF2-40B4-BE49-F238E27FC236}">
                <a16:creationId xmlns:a16="http://schemas.microsoft.com/office/drawing/2014/main" id="{CCD2E6ED-FD64-90CE-D13E-A8DEC2114042}"/>
              </a:ext>
            </a:extLst>
          </p:cNvPr>
          <p:cNvSpPr>
            <a:spLocks noGrp="1"/>
          </p:cNvSpPr>
          <p:nvPr>
            <p:ph type="pic" sz="quarter" idx="14"/>
          </p:nvPr>
        </p:nvSpPr>
        <p:spPr>
          <a:xfrm>
            <a:off x="0" y="0"/>
            <a:ext cx="2450592" cy="6858000"/>
          </a:xfrm>
          <a:custGeom>
            <a:avLst/>
            <a:gdLst>
              <a:gd name="connsiteX0" fmla="*/ 946552 w 2450592"/>
              <a:gd name="connsiteY0" fmla="*/ 0 h 6858000"/>
              <a:gd name="connsiteX1" fmla="*/ 2450592 w 2450592"/>
              <a:gd name="connsiteY1" fmla="*/ 0 h 6858000"/>
              <a:gd name="connsiteX2" fmla="*/ 2450592 w 2450592"/>
              <a:gd name="connsiteY2" fmla="*/ 6858000 h 6858000"/>
              <a:gd name="connsiteX3" fmla="*/ 0 w 2450592"/>
              <a:gd name="connsiteY3" fmla="*/ 6858000 h 6858000"/>
              <a:gd name="connsiteX4" fmla="*/ 0 w 2450592"/>
              <a:gd name="connsiteY4" fmla="*/ 2786036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0592" h="6858000">
                <a:moveTo>
                  <a:pt x="946552" y="0"/>
                </a:moveTo>
                <a:lnTo>
                  <a:pt x="2450592" y="0"/>
                </a:lnTo>
                <a:lnTo>
                  <a:pt x="2450592" y="6858000"/>
                </a:lnTo>
                <a:lnTo>
                  <a:pt x="0" y="6858000"/>
                </a:lnTo>
                <a:lnTo>
                  <a:pt x="0" y="2786036"/>
                </a:lnTo>
                <a:close/>
              </a:path>
            </a:pathLst>
          </a:custGeom>
        </p:spPr>
        <p:txBody>
          <a:bodyPr wrap="square" anchor="ctr">
            <a:noAutofit/>
          </a:bodyPr>
          <a:lstStyle>
            <a:lvl1pPr marL="0" indent="0" algn="ctr">
              <a:buNone/>
              <a:defRPr/>
            </a:lvl1pPr>
          </a:lstStyle>
          <a:p>
            <a:r>
              <a:rPr lang="en-US" dirty="0"/>
              <a:t>Click icon to add picture</a:t>
            </a:r>
          </a:p>
        </p:txBody>
      </p:sp>
      <p:sp>
        <p:nvSpPr>
          <p:cNvPr id="19" name="Slide Number Placeholder 4">
            <a:extLst>
              <a:ext uri="{FF2B5EF4-FFF2-40B4-BE49-F238E27FC236}">
                <a16:creationId xmlns:a16="http://schemas.microsoft.com/office/drawing/2014/main" id="{B194DAA4-E2A8-873E-9341-8CC0E3782149}"/>
              </a:ext>
            </a:extLst>
          </p:cNvPr>
          <p:cNvSpPr txBox="1">
            <a:spLocks/>
          </p:cNvSpPr>
          <p:nvPr userDrawn="1"/>
        </p:nvSpPr>
        <p:spPr>
          <a:xfrm>
            <a:off x="612648" y="6336792"/>
            <a:ext cx="365760" cy="27432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97EE88-343E-4AED-AB47-DC2FB3AECFCB}" type="slidenum">
              <a:rPr lang="en-US" smtClean="0"/>
              <a:pPr/>
              <a:t>‹#›</a:t>
            </a:fld>
            <a:endParaRPr lang="en-US" dirty="0"/>
          </a:p>
        </p:txBody>
      </p:sp>
      <p:sp>
        <p:nvSpPr>
          <p:cNvPr id="20" name="Parallelogram 27">
            <a:extLst>
              <a:ext uri="{FF2B5EF4-FFF2-40B4-BE49-F238E27FC236}">
                <a16:creationId xmlns:a16="http://schemas.microsoft.com/office/drawing/2014/main" id="{561A10AB-3CC5-A36F-CD1F-86F55A8E6236}"/>
              </a:ext>
            </a:extLst>
          </p:cNvPr>
          <p:cNvSpPr/>
          <p:nvPr userDrawn="1"/>
        </p:nvSpPr>
        <p:spPr>
          <a:xfrm>
            <a:off x="9728199" y="-1588"/>
            <a:ext cx="2465388" cy="6859588"/>
          </a:xfrm>
          <a:custGeom>
            <a:avLst/>
            <a:gdLst>
              <a:gd name="connsiteX0" fmla="*/ 0 w 5130800"/>
              <a:gd name="connsiteY0" fmla="*/ 6858001 h 6858001"/>
              <a:gd name="connsiteX1" fmla="*/ 1855554 w 5130800"/>
              <a:gd name="connsiteY1" fmla="*/ 0 h 6858001"/>
              <a:gd name="connsiteX2" fmla="*/ 5130800 w 5130800"/>
              <a:gd name="connsiteY2" fmla="*/ 0 h 6858001"/>
              <a:gd name="connsiteX3" fmla="*/ 3275246 w 5130800"/>
              <a:gd name="connsiteY3" fmla="*/ 6858001 h 6858001"/>
              <a:gd name="connsiteX4" fmla="*/ 0 w 5130800"/>
              <a:gd name="connsiteY4" fmla="*/ 6858001 h 6858001"/>
              <a:gd name="connsiteX0" fmla="*/ 0 w 3594100"/>
              <a:gd name="connsiteY0" fmla="*/ 7835901 h 7835901"/>
              <a:gd name="connsiteX1" fmla="*/ 1855554 w 3594100"/>
              <a:gd name="connsiteY1" fmla="*/ 977900 h 7835901"/>
              <a:gd name="connsiteX2" fmla="*/ 3594100 w 3594100"/>
              <a:gd name="connsiteY2" fmla="*/ 0 h 7835901"/>
              <a:gd name="connsiteX3" fmla="*/ 3275246 w 3594100"/>
              <a:gd name="connsiteY3" fmla="*/ 7835901 h 7835901"/>
              <a:gd name="connsiteX4" fmla="*/ 0 w 3594100"/>
              <a:gd name="connsiteY4" fmla="*/ 7835901 h 7835901"/>
              <a:gd name="connsiteX0" fmla="*/ 0 w 3594100"/>
              <a:gd name="connsiteY0" fmla="*/ 7835901 h 9321801"/>
              <a:gd name="connsiteX1" fmla="*/ 1855554 w 3594100"/>
              <a:gd name="connsiteY1" fmla="*/ 977900 h 9321801"/>
              <a:gd name="connsiteX2" fmla="*/ 3594100 w 3594100"/>
              <a:gd name="connsiteY2" fmla="*/ 0 h 9321801"/>
              <a:gd name="connsiteX3" fmla="*/ 1624246 w 3594100"/>
              <a:gd name="connsiteY3" fmla="*/ 9321801 h 9321801"/>
              <a:gd name="connsiteX4" fmla="*/ 0 w 3594100"/>
              <a:gd name="connsiteY4" fmla="*/ 7835901 h 9321801"/>
              <a:gd name="connsiteX0" fmla="*/ 0 w 2467769"/>
              <a:gd name="connsiteY0" fmla="*/ 6858001 h 8343901"/>
              <a:gd name="connsiteX1" fmla="*/ 1855554 w 2467769"/>
              <a:gd name="connsiteY1" fmla="*/ 0 h 8343901"/>
              <a:gd name="connsiteX2" fmla="*/ 2467769 w 2467769"/>
              <a:gd name="connsiteY2" fmla="*/ 794 h 8343901"/>
              <a:gd name="connsiteX3" fmla="*/ 1624246 w 2467769"/>
              <a:gd name="connsiteY3" fmla="*/ 8343901 h 8343901"/>
              <a:gd name="connsiteX4" fmla="*/ 0 w 2467769"/>
              <a:gd name="connsiteY4" fmla="*/ 6858001 h 8343901"/>
              <a:gd name="connsiteX0" fmla="*/ 0 w 2467769"/>
              <a:gd name="connsiteY0" fmla="*/ 6858001 h 6858001"/>
              <a:gd name="connsiteX1" fmla="*/ 1855554 w 2467769"/>
              <a:gd name="connsiteY1" fmla="*/ 0 h 6858001"/>
              <a:gd name="connsiteX2" fmla="*/ 2467769 w 2467769"/>
              <a:gd name="connsiteY2" fmla="*/ 794 h 6858001"/>
              <a:gd name="connsiteX3" fmla="*/ 2467209 w 2467769"/>
              <a:gd name="connsiteY3" fmla="*/ 6858001 h 6858001"/>
              <a:gd name="connsiteX4" fmla="*/ 0 w 2467769"/>
              <a:gd name="connsiteY4" fmla="*/ 6858001 h 6858001"/>
              <a:gd name="connsiteX0" fmla="*/ 0 w 2493963"/>
              <a:gd name="connsiteY0" fmla="*/ 6900071 h 6900071"/>
              <a:gd name="connsiteX1" fmla="*/ 1855554 w 2493963"/>
              <a:gd name="connsiteY1" fmla="*/ 42070 h 6900071"/>
              <a:gd name="connsiteX2" fmla="*/ 2493963 w 2493963"/>
              <a:gd name="connsiteY2" fmla="*/ 1 h 6900071"/>
              <a:gd name="connsiteX3" fmla="*/ 2467209 w 2493963"/>
              <a:gd name="connsiteY3" fmla="*/ 6900071 h 6900071"/>
              <a:gd name="connsiteX4" fmla="*/ 0 w 2493963"/>
              <a:gd name="connsiteY4" fmla="*/ 6900071 h 6900071"/>
              <a:gd name="connsiteX0" fmla="*/ 0 w 2467220"/>
              <a:gd name="connsiteY0" fmla="*/ 6858001 h 6858001"/>
              <a:gd name="connsiteX1" fmla="*/ 1855554 w 2467220"/>
              <a:gd name="connsiteY1" fmla="*/ 0 h 6858001"/>
              <a:gd name="connsiteX2" fmla="*/ 2465388 w 2467220"/>
              <a:gd name="connsiteY2" fmla="*/ 3175 h 6858001"/>
              <a:gd name="connsiteX3" fmla="*/ 2467209 w 2467220"/>
              <a:gd name="connsiteY3" fmla="*/ 6858001 h 6858001"/>
              <a:gd name="connsiteX4" fmla="*/ 0 w 2467220"/>
              <a:gd name="connsiteY4" fmla="*/ 6858001 h 6858001"/>
              <a:gd name="connsiteX0" fmla="*/ 0 w 2467220"/>
              <a:gd name="connsiteY0" fmla="*/ 6859588 h 6859588"/>
              <a:gd name="connsiteX1" fmla="*/ 1855554 w 2467220"/>
              <a:gd name="connsiteY1" fmla="*/ 1587 h 6859588"/>
              <a:gd name="connsiteX2" fmla="*/ 2465388 w 2467220"/>
              <a:gd name="connsiteY2" fmla="*/ 0 h 6859588"/>
              <a:gd name="connsiteX3" fmla="*/ 2467209 w 2467220"/>
              <a:gd name="connsiteY3" fmla="*/ 6859588 h 6859588"/>
              <a:gd name="connsiteX4" fmla="*/ 0 w 2467220"/>
              <a:gd name="connsiteY4" fmla="*/ 6859588 h 6859588"/>
              <a:gd name="connsiteX0" fmla="*/ 0 w 2465388"/>
              <a:gd name="connsiteY0" fmla="*/ 6859588 h 6859588"/>
              <a:gd name="connsiteX1" fmla="*/ 1855554 w 2465388"/>
              <a:gd name="connsiteY1" fmla="*/ 1587 h 6859588"/>
              <a:gd name="connsiteX2" fmla="*/ 2465388 w 2465388"/>
              <a:gd name="connsiteY2" fmla="*/ 0 h 6859588"/>
              <a:gd name="connsiteX3" fmla="*/ 2464827 w 2465388"/>
              <a:gd name="connsiteY3" fmla="*/ 6859588 h 6859588"/>
              <a:gd name="connsiteX4" fmla="*/ 0 w 2465388"/>
              <a:gd name="connsiteY4" fmla="*/ 6859588 h 6859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388" h="6859588">
                <a:moveTo>
                  <a:pt x="0" y="6859588"/>
                </a:moveTo>
                <a:lnTo>
                  <a:pt x="1855554" y="1587"/>
                </a:lnTo>
                <a:lnTo>
                  <a:pt x="2465388" y="0"/>
                </a:lnTo>
                <a:cubicBezTo>
                  <a:pt x="2465201" y="2285736"/>
                  <a:pt x="2465014" y="4573852"/>
                  <a:pt x="2464827" y="6859588"/>
                </a:cubicBezTo>
                <a:lnTo>
                  <a:pt x="0" y="6859588"/>
                </a:lnTo>
                <a:close/>
              </a:path>
            </a:pathLst>
          </a:custGeom>
          <a:solidFill>
            <a:schemeClr val="accent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dirty="0"/>
          </a:p>
        </p:txBody>
      </p:sp>
      <p:sp>
        <p:nvSpPr>
          <p:cNvPr id="21" name="Parallelogram 10">
            <a:extLst>
              <a:ext uri="{FF2B5EF4-FFF2-40B4-BE49-F238E27FC236}">
                <a16:creationId xmlns:a16="http://schemas.microsoft.com/office/drawing/2014/main" id="{49AB20B9-8713-E182-DEB1-CABBFE9E22C7}"/>
              </a:ext>
            </a:extLst>
          </p:cNvPr>
          <p:cNvSpPr/>
          <p:nvPr userDrawn="1"/>
        </p:nvSpPr>
        <p:spPr>
          <a:xfrm>
            <a:off x="9893299" y="-3174"/>
            <a:ext cx="2297864" cy="6861174"/>
          </a:xfrm>
          <a:custGeom>
            <a:avLst/>
            <a:gdLst>
              <a:gd name="connsiteX0" fmla="*/ 0 w 5130800"/>
              <a:gd name="connsiteY0" fmla="*/ 6858001 h 6858001"/>
              <a:gd name="connsiteX1" fmla="*/ 1855554 w 5130800"/>
              <a:gd name="connsiteY1" fmla="*/ 0 h 6858001"/>
              <a:gd name="connsiteX2" fmla="*/ 5130800 w 5130800"/>
              <a:gd name="connsiteY2" fmla="*/ 0 h 6858001"/>
              <a:gd name="connsiteX3" fmla="*/ 3275246 w 5130800"/>
              <a:gd name="connsiteY3" fmla="*/ 6858001 h 6858001"/>
              <a:gd name="connsiteX4" fmla="*/ 0 w 5130800"/>
              <a:gd name="connsiteY4" fmla="*/ 6858001 h 6858001"/>
              <a:gd name="connsiteX0" fmla="*/ 0 w 3275246"/>
              <a:gd name="connsiteY0" fmla="*/ 6858001 h 6858001"/>
              <a:gd name="connsiteX1" fmla="*/ 1855554 w 3275246"/>
              <a:gd name="connsiteY1" fmla="*/ 0 h 6858001"/>
              <a:gd name="connsiteX2" fmla="*/ 2717800 w 3275246"/>
              <a:gd name="connsiteY2" fmla="*/ 12700 h 6858001"/>
              <a:gd name="connsiteX3" fmla="*/ 3275246 w 3275246"/>
              <a:gd name="connsiteY3" fmla="*/ 6858001 h 6858001"/>
              <a:gd name="connsiteX4" fmla="*/ 0 w 3275246"/>
              <a:gd name="connsiteY4" fmla="*/ 6858001 h 6858001"/>
              <a:gd name="connsiteX0" fmla="*/ 0 w 2717800"/>
              <a:gd name="connsiteY0" fmla="*/ 6858001 h 6858001"/>
              <a:gd name="connsiteX1" fmla="*/ 1855554 w 2717800"/>
              <a:gd name="connsiteY1" fmla="*/ 0 h 6858001"/>
              <a:gd name="connsiteX2" fmla="*/ 2717800 w 2717800"/>
              <a:gd name="connsiteY2" fmla="*/ 12700 h 6858001"/>
              <a:gd name="connsiteX3" fmla="*/ 1116246 w 2717800"/>
              <a:gd name="connsiteY3" fmla="*/ 5600701 h 6858001"/>
              <a:gd name="connsiteX4" fmla="*/ 0 w 2717800"/>
              <a:gd name="connsiteY4" fmla="*/ 6858001 h 6858001"/>
              <a:gd name="connsiteX0" fmla="*/ 0 w 2717800"/>
              <a:gd name="connsiteY0" fmla="*/ 6858001 h 6858001"/>
              <a:gd name="connsiteX1" fmla="*/ 1855554 w 2717800"/>
              <a:gd name="connsiteY1" fmla="*/ 0 h 6858001"/>
              <a:gd name="connsiteX2" fmla="*/ 2717800 w 2717800"/>
              <a:gd name="connsiteY2" fmla="*/ 12700 h 6858001"/>
              <a:gd name="connsiteX3" fmla="*/ 2310046 w 2717800"/>
              <a:gd name="connsiteY3" fmla="*/ 6858001 h 6858001"/>
              <a:gd name="connsiteX4" fmla="*/ 0 w 2717800"/>
              <a:gd name="connsiteY4" fmla="*/ 6858001 h 6858001"/>
              <a:gd name="connsiteX0" fmla="*/ 0 w 2310046"/>
              <a:gd name="connsiteY0" fmla="*/ 6858001 h 6858001"/>
              <a:gd name="connsiteX1" fmla="*/ 1855554 w 2310046"/>
              <a:gd name="connsiteY1" fmla="*/ 0 h 6858001"/>
              <a:gd name="connsiteX2" fmla="*/ 2133600 w 2310046"/>
              <a:gd name="connsiteY2" fmla="*/ 736600 h 6858001"/>
              <a:gd name="connsiteX3" fmla="*/ 2310046 w 2310046"/>
              <a:gd name="connsiteY3" fmla="*/ 6858001 h 6858001"/>
              <a:gd name="connsiteX4" fmla="*/ 0 w 2310046"/>
              <a:gd name="connsiteY4" fmla="*/ 6858001 h 6858001"/>
              <a:gd name="connsiteX0" fmla="*/ 0 w 2310046"/>
              <a:gd name="connsiteY0" fmla="*/ 6870701 h 6870701"/>
              <a:gd name="connsiteX1" fmla="*/ 1855554 w 2310046"/>
              <a:gd name="connsiteY1" fmla="*/ 12700 h 6870701"/>
              <a:gd name="connsiteX2" fmla="*/ 2286000 w 2310046"/>
              <a:gd name="connsiteY2" fmla="*/ 0 h 6870701"/>
              <a:gd name="connsiteX3" fmla="*/ 2310046 w 2310046"/>
              <a:gd name="connsiteY3" fmla="*/ 6870701 h 6870701"/>
              <a:gd name="connsiteX4" fmla="*/ 0 w 2310046"/>
              <a:gd name="connsiteY4" fmla="*/ 6870701 h 6870701"/>
              <a:gd name="connsiteX0" fmla="*/ 0 w 2310046"/>
              <a:gd name="connsiteY0" fmla="*/ 6858795 h 6858795"/>
              <a:gd name="connsiteX1" fmla="*/ 1855554 w 2310046"/>
              <a:gd name="connsiteY1" fmla="*/ 794 h 6858795"/>
              <a:gd name="connsiteX2" fmla="*/ 2293144 w 2310046"/>
              <a:gd name="connsiteY2" fmla="*/ 0 h 6858795"/>
              <a:gd name="connsiteX3" fmla="*/ 2310046 w 2310046"/>
              <a:gd name="connsiteY3" fmla="*/ 6858795 h 6858795"/>
              <a:gd name="connsiteX4" fmla="*/ 0 w 2310046"/>
              <a:gd name="connsiteY4" fmla="*/ 6858795 h 6858795"/>
              <a:gd name="connsiteX0" fmla="*/ 0 w 2310046"/>
              <a:gd name="connsiteY0" fmla="*/ 6858001 h 6858001"/>
              <a:gd name="connsiteX1" fmla="*/ 1855554 w 2310046"/>
              <a:gd name="connsiteY1" fmla="*/ 0 h 6858001"/>
              <a:gd name="connsiteX2" fmla="*/ 2295525 w 2310046"/>
              <a:gd name="connsiteY2" fmla="*/ 1588 h 6858001"/>
              <a:gd name="connsiteX3" fmla="*/ 2310046 w 2310046"/>
              <a:gd name="connsiteY3" fmla="*/ 6858001 h 6858001"/>
              <a:gd name="connsiteX4" fmla="*/ 0 w 2310046"/>
              <a:gd name="connsiteY4" fmla="*/ 6858001 h 6858001"/>
              <a:gd name="connsiteX0" fmla="*/ 0 w 2295947"/>
              <a:gd name="connsiteY0" fmla="*/ 6858001 h 6858001"/>
              <a:gd name="connsiteX1" fmla="*/ 1855554 w 2295947"/>
              <a:gd name="connsiteY1" fmla="*/ 0 h 6858001"/>
              <a:gd name="connsiteX2" fmla="*/ 2295525 w 2295947"/>
              <a:gd name="connsiteY2" fmla="*/ 1588 h 6858001"/>
              <a:gd name="connsiteX3" fmla="*/ 2202890 w 2295947"/>
              <a:gd name="connsiteY3" fmla="*/ 6743701 h 6858001"/>
              <a:gd name="connsiteX4" fmla="*/ 0 w 2295947"/>
              <a:gd name="connsiteY4" fmla="*/ 6858001 h 6858001"/>
              <a:gd name="connsiteX0" fmla="*/ 0 w 2298187"/>
              <a:gd name="connsiteY0" fmla="*/ 6858001 h 6860382"/>
              <a:gd name="connsiteX1" fmla="*/ 1855554 w 2298187"/>
              <a:gd name="connsiteY1" fmla="*/ 0 h 6860382"/>
              <a:gd name="connsiteX2" fmla="*/ 2295525 w 2298187"/>
              <a:gd name="connsiteY2" fmla="*/ 1588 h 6860382"/>
              <a:gd name="connsiteX3" fmla="*/ 2298140 w 2298187"/>
              <a:gd name="connsiteY3" fmla="*/ 6860382 h 6860382"/>
              <a:gd name="connsiteX4" fmla="*/ 0 w 2298187"/>
              <a:gd name="connsiteY4" fmla="*/ 6858001 h 6860382"/>
              <a:gd name="connsiteX0" fmla="*/ 0 w 2298140"/>
              <a:gd name="connsiteY0" fmla="*/ 6858001 h 6860382"/>
              <a:gd name="connsiteX1" fmla="*/ 1855554 w 2298140"/>
              <a:gd name="connsiteY1" fmla="*/ 0 h 6860382"/>
              <a:gd name="connsiteX2" fmla="*/ 2226468 w 2298140"/>
              <a:gd name="connsiteY2" fmla="*/ 101601 h 6860382"/>
              <a:gd name="connsiteX3" fmla="*/ 2298140 w 2298140"/>
              <a:gd name="connsiteY3" fmla="*/ 6860382 h 6860382"/>
              <a:gd name="connsiteX4" fmla="*/ 0 w 2298140"/>
              <a:gd name="connsiteY4" fmla="*/ 6858001 h 6860382"/>
              <a:gd name="connsiteX0" fmla="*/ 0 w 2300246"/>
              <a:gd name="connsiteY0" fmla="*/ 6858794 h 6861175"/>
              <a:gd name="connsiteX1" fmla="*/ 1855554 w 2300246"/>
              <a:gd name="connsiteY1" fmla="*/ 793 h 6861175"/>
              <a:gd name="connsiteX2" fmla="*/ 2297905 w 2300246"/>
              <a:gd name="connsiteY2" fmla="*/ 0 h 6861175"/>
              <a:gd name="connsiteX3" fmla="*/ 2298140 w 2300246"/>
              <a:gd name="connsiteY3" fmla="*/ 6861175 h 6861175"/>
              <a:gd name="connsiteX4" fmla="*/ 0 w 2300246"/>
              <a:gd name="connsiteY4" fmla="*/ 6858794 h 6861175"/>
              <a:gd name="connsiteX0" fmla="*/ 0 w 2298140"/>
              <a:gd name="connsiteY0" fmla="*/ 6858002 h 6860383"/>
              <a:gd name="connsiteX1" fmla="*/ 1855554 w 2298140"/>
              <a:gd name="connsiteY1" fmla="*/ 1 h 6860383"/>
              <a:gd name="connsiteX2" fmla="*/ 2107405 w 2298140"/>
              <a:gd name="connsiteY2" fmla="*/ 111127 h 6860383"/>
              <a:gd name="connsiteX3" fmla="*/ 2298140 w 2298140"/>
              <a:gd name="connsiteY3" fmla="*/ 6860383 h 6860383"/>
              <a:gd name="connsiteX4" fmla="*/ 0 w 2298140"/>
              <a:gd name="connsiteY4" fmla="*/ 6858002 h 6860383"/>
              <a:gd name="connsiteX0" fmla="*/ 0 w 2298186"/>
              <a:gd name="connsiteY0" fmla="*/ 6858001 h 6860382"/>
              <a:gd name="connsiteX1" fmla="*/ 1855554 w 2298186"/>
              <a:gd name="connsiteY1" fmla="*/ 0 h 6860382"/>
              <a:gd name="connsiteX2" fmla="*/ 2295523 w 2298186"/>
              <a:gd name="connsiteY2" fmla="*/ 1589 h 6860382"/>
              <a:gd name="connsiteX3" fmla="*/ 2298140 w 2298186"/>
              <a:gd name="connsiteY3" fmla="*/ 6860382 h 6860382"/>
              <a:gd name="connsiteX4" fmla="*/ 0 w 2298186"/>
              <a:gd name="connsiteY4" fmla="*/ 6858001 h 6860382"/>
              <a:gd name="connsiteX0" fmla="*/ 0 w 2295761"/>
              <a:gd name="connsiteY0" fmla="*/ 6858001 h 6858001"/>
              <a:gd name="connsiteX1" fmla="*/ 1855554 w 2295761"/>
              <a:gd name="connsiteY1" fmla="*/ 0 h 6858001"/>
              <a:gd name="connsiteX2" fmla="*/ 2295523 w 2295761"/>
              <a:gd name="connsiteY2" fmla="*/ 1589 h 6858001"/>
              <a:gd name="connsiteX3" fmla="*/ 2114784 w 2295761"/>
              <a:gd name="connsiteY3" fmla="*/ 6667501 h 6858001"/>
              <a:gd name="connsiteX4" fmla="*/ 0 w 2295761"/>
              <a:gd name="connsiteY4" fmla="*/ 6858001 h 6858001"/>
              <a:gd name="connsiteX0" fmla="*/ 0 w 2297864"/>
              <a:gd name="connsiteY0" fmla="*/ 6858001 h 6858001"/>
              <a:gd name="connsiteX1" fmla="*/ 1855554 w 2297864"/>
              <a:gd name="connsiteY1" fmla="*/ 0 h 6858001"/>
              <a:gd name="connsiteX2" fmla="*/ 2295523 w 2297864"/>
              <a:gd name="connsiteY2" fmla="*/ 1589 h 6858001"/>
              <a:gd name="connsiteX3" fmla="*/ 2295759 w 2297864"/>
              <a:gd name="connsiteY3" fmla="*/ 6855619 h 6858001"/>
              <a:gd name="connsiteX4" fmla="*/ 0 w 2297864"/>
              <a:gd name="connsiteY4" fmla="*/ 6858001 h 6858001"/>
              <a:gd name="connsiteX0" fmla="*/ 0 w 2295759"/>
              <a:gd name="connsiteY0" fmla="*/ 6858001 h 6858001"/>
              <a:gd name="connsiteX1" fmla="*/ 1855554 w 2295759"/>
              <a:gd name="connsiteY1" fmla="*/ 0 h 6858001"/>
              <a:gd name="connsiteX2" fmla="*/ 2216942 w 2295759"/>
              <a:gd name="connsiteY2" fmla="*/ 168277 h 6858001"/>
              <a:gd name="connsiteX3" fmla="*/ 2295759 w 2295759"/>
              <a:gd name="connsiteY3" fmla="*/ 6855619 h 6858001"/>
              <a:gd name="connsiteX4" fmla="*/ 0 w 2295759"/>
              <a:gd name="connsiteY4" fmla="*/ 6858001 h 6858001"/>
              <a:gd name="connsiteX0" fmla="*/ 0 w 2297864"/>
              <a:gd name="connsiteY0" fmla="*/ 6861174 h 6861174"/>
              <a:gd name="connsiteX1" fmla="*/ 1855554 w 2297864"/>
              <a:gd name="connsiteY1" fmla="*/ 3173 h 6861174"/>
              <a:gd name="connsiteX2" fmla="*/ 2295523 w 2297864"/>
              <a:gd name="connsiteY2" fmla="*/ 0 h 6861174"/>
              <a:gd name="connsiteX3" fmla="*/ 2295759 w 2297864"/>
              <a:gd name="connsiteY3" fmla="*/ 6858792 h 6861174"/>
              <a:gd name="connsiteX4" fmla="*/ 0 w 2297864"/>
              <a:gd name="connsiteY4" fmla="*/ 6861174 h 6861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7864" h="6861174">
                <a:moveTo>
                  <a:pt x="0" y="6861174"/>
                </a:moveTo>
                <a:lnTo>
                  <a:pt x="1855554" y="3173"/>
                </a:lnTo>
                <a:lnTo>
                  <a:pt x="2295523" y="0"/>
                </a:lnTo>
                <a:cubicBezTo>
                  <a:pt x="2303538" y="2290234"/>
                  <a:pt x="2287744" y="4568558"/>
                  <a:pt x="2295759" y="6858792"/>
                </a:cubicBezTo>
                <a:lnTo>
                  <a:pt x="0" y="6861174"/>
                </a:lnTo>
                <a:close/>
              </a:path>
            </a:pathLst>
          </a:custGeom>
          <a:gradFill flip="none" rotWithShape="1">
            <a:gsLst>
              <a:gs pos="87000">
                <a:schemeClr val="accent1"/>
              </a:gs>
              <a:gs pos="39000">
                <a:schemeClr val="accent1">
                  <a:lumMod val="75000"/>
                </a:schemeClr>
              </a:gs>
              <a:gs pos="0">
                <a:schemeClr val="accent1">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dirty="0"/>
          </a:p>
        </p:txBody>
      </p:sp>
      <p:sp>
        <p:nvSpPr>
          <p:cNvPr id="22" name="Isosceles Triangle 21">
            <a:extLst>
              <a:ext uri="{FF2B5EF4-FFF2-40B4-BE49-F238E27FC236}">
                <a16:creationId xmlns:a16="http://schemas.microsoft.com/office/drawing/2014/main" id="{E7726A22-9C39-3E47-2A3E-6B9C3A8CF024}"/>
              </a:ext>
            </a:extLst>
          </p:cNvPr>
          <p:cNvSpPr/>
          <p:nvPr userDrawn="1"/>
        </p:nvSpPr>
        <p:spPr>
          <a:xfrm flipV="1">
            <a:off x="-864" y="-1"/>
            <a:ext cx="597215" cy="2210751"/>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aphic 17">
            <a:extLst>
              <a:ext uri="{FF2B5EF4-FFF2-40B4-BE49-F238E27FC236}">
                <a16:creationId xmlns:a16="http://schemas.microsoft.com/office/drawing/2014/main" id="{5A13F29F-E5EA-8806-02A1-33CF6287F94A}"/>
              </a:ext>
            </a:extLst>
          </p:cNvPr>
          <p:cNvGrpSpPr/>
          <p:nvPr userDrawn="1"/>
        </p:nvGrpSpPr>
        <p:grpSpPr>
          <a:xfrm>
            <a:off x="10359646" y="6237010"/>
            <a:ext cx="1314741" cy="364450"/>
            <a:chOff x="10276536" y="6249710"/>
            <a:chExt cx="1256213" cy="348226"/>
          </a:xfrm>
          <a:solidFill>
            <a:srgbClr val="FFFFFF"/>
          </a:solidFill>
        </p:grpSpPr>
        <p:sp>
          <p:nvSpPr>
            <p:cNvPr id="24" name="Freeform: Shape 23">
              <a:extLst>
                <a:ext uri="{FF2B5EF4-FFF2-40B4-BE49-F238E27FC236}">
                  <a16:creationId xmlns:a16="http://schemas.microsoft.com/office/drawing/2014/main" id="{03327890-CFBD-072F-2565-A81E929B0A17}"/>
                </a:ext>
              </a:extLst>
            </p:cNvPr>
            <p:cNvSpPr/>
            <p:nvPr/>
          </p:nvSpPr>
          <p:spPr>
            <a:xfrm>
              <a:off x="10276536" y="6249710"/>
              <a:ext cx="479661" cy="340804"/>
            </a:xfrm>
            <a:custGeom>
              <a:avLst/>
              <a:gdLst>
                <a:gd name="connsiteX0" fmla="*/ 391832 w 479661"/>
                <a:gd name="connsiteY0" fmla="*/ 0 h 340804"/>
                <a:gd name="connsiteX1" fmla="*/ 342969 w 479661"/>
                <a:gd name="connsiteY1" fmla="*/ 0 h 340804"/>
                <a:gd name="connsiteX2" fmla="*/ 342969 w 479661"/>
                <a:gd name="connsiteY2" fmla="*/ 160197 h 340804"/>
                <a:gd name="connsiteX3" fmla="*/ 277097 w 479661"/>
                <a:gd name="connsiteY3" fmla="*/ 0 h 340804"/>
                <a:gd name="connsiteX4" fmla="*/ 227615 w 479661"/>
                <a:gd name="connsiteY4" fmla="*/ 0 h 340804"/>
                <a:gd name="connsiteX5" fmla="*/ 162052 w 479661"/>
                <a:gd name="connsiteY5" fmla="*/ 159578 h 340804"/>
                <a:gd name="connsiteX6" fmla="*/ 162052 w 479661"/>
                <a:gd name="connsiteY6" fmla="*/ 0 h 340804"/>
                <a:gd name="connsiteX7" fmla="*/ 113189 w 479661"/>
                <a:gd name="connsiteY7" fmla="*/ 0 h 340804"/>
                <a:gd name="connsiteX8" fmla="*/ 113189 w 479661"/>
                <a:gd name="connsiteY8" fmla="*/ 62161 h 340804"/>
                <a:gd name="connsiteX9" fmla="*/ 48863 w 479661"/>
                <a:gd name="connsiteY9" fmla="*/ 62161 h 340804"/>
                <a:gd name="connsiteX10" fmla="*/ 48863 w 479661"/>
                <a:gd name="connsiteY10" fmla="*/ 0 h 340804"/>
                <a:gd name="connsiteX11" fmla="*/ 0 w 479661"/>
                <a:gd name="connsiteY11" fmla="*/ 0 h 340804"/>
                <a:gd name="connsiteX12" fmla="*/ 0 w 479661"/>
                <a:gd name="connsiteY12" fmla="*/ 170402 h 340804"/>
                <a:gd name="connsiteX13" fmla="*/ 48863 w 479661"/>
                <a:gd name="connsiteY13" fmla="*/ 170402 h 340804"/>
                <a:gd name="connsiteX14" fmla="*/ 48863 w 479661"/>
                <a:gd name="connsiteY14" fmla="*/ 100200 h 340804"/>
                <a:gd name="connsiteX15" fmla="*/ 113189 w 479661"/>
                <a:gd name="connsiteY15" fmla="*/ 100200 h 340804"/>
                <a:gd name="connsiteX16" fmla="*/ 113189 w 479661"/>
                <a:gd name="connsiteY16" fmla="*/ 170402 h 340804"/>
                <a:gd name="connsiteX17" fmla="*/ 157413 w 479661"/>
                <a:gd name="connsiteY17" fmla="*/ 170402 h 340804"/>
                <a:gd name="connsiteX18" fmla="*/ 162052 w 479661"/>
                <a:gd name="connsiteY18" fmla="*/ 170402 h 340804"/>
                <a:gd name="connsiteX19" fmla="*/ 207823 w 479661"/>
                <a:gd name="connsiteY19" fmla="*/ 170402 h 340804"/>
                <a:gd name="connsiteX20" fmla="*/ 219574 w 479661"/>
                <a:gd name="connsiteY20" fmla="*/ 139785 h 340804"/>
                <a:gd name="connsiteX21" fmla="*/ 252047 w 479661"/>
                <a:gd name="connsiteY21" fmla="*/ 47317 h 340804"/>
                <a:gd name="connsiteX22" fmla="*/ 252665 w 479661"/>
                <a:gd name="connsiteY22" fmla="*/ 47317 h 340804"/>
                <a:gd name="connsiteX23" fmla="*/ 283900 w 479661"/>
                <a:gd name="connsiteY23" fmla="*/ 127724 h 340804"/>
                <a:gd name="connsiteX24" fmla="*/ 211224 w 479661"/>
                <a:gd name="connsiteY24" fmla="*/ 170402 h 340804"/>
                <a:gd name="connsiteX25" fmla="*/ 227615 w 479661"/>
                <a:gd name="connsiteY25" fmla="*/ 170402 h 340804"/>
                <a:gd name="connsiteX26" fmla="*/ 157413 w 479661"/>
                <a:gd name="connsiteY26" fmla="*/ 340804 h 340804"/>
                <a:gd name="connsiteX27" fmla="*/ 208441 w 479661"/>
                <a:gd name="connsiteY27" fmla="*/ 340804 h 340804"/>
                <a:gd name="connsiteX28" fmla="*/ 293797 w 479661"/>
                <a:gd name="connsiteY28" fmla="*/ 340804 h 340804"/>
                <a:gd name="connsiteX29" fmla="*/ 221121 w 479661"/>
                <a:gd name="connsiteY29" fmla="*/ 298127 h 340804"/>
                <a:gd name="connsiteX30" fmla="*/ 252356 w 479661"/>
                <a:gd name="connsiteY30" fmla="*/ 217719 h 340804"/>
                <a:gd name="connsiteX31" fmla="*/ 252974 w 479661"/>
                <a:gd name="connsiteY31" fmla="*/ 217719 h 340804"/>
                <a:gd name="connsiteX32" fmla="*/ 285447 w 479661"/>
                <a:gd name="connsiteY32" fmla="*/ 310188 h 340804"/>
                <a:gd name="connsiteX33" fmla="*/ 297199 w 479661"/>
                <a:gd name="connsiteY33" fmla="*/ 340804 h 340804"/>
                <a:gd name="connsiteX34" fmla="*/ 343278 w 479661"/>
                <a:gd name="connsiteY34" fmla="*/ 340804 h 340804"/>
                <a:gd name="connsiteX35" fmla="*/ 343278 w 479661"/>
                <a:gd name="connsiteY35" fmla="*/ 340804 h 340804"/>
                <a:gd name="connsiteX36" fmla="*/ 479662 w 479661"/>
                <a:gd name="connsiteY36" fmla="*/ 340804 h 340804"/>
                <a:gd name="connsiteX37" fmla="*/ 479662 w 479661"/>
                <a:gd name="connsiteY37" fmla="*/ 302765 h 340804"/>
                <a:gd name="connsiteX38" fmla="*/ 392141 w 479661"/>
                <a:gd name="connsiteY38" fmla="*/ 302765 h 340804"/>
                <a:gd name="connsiteX39" fmla="*/ 392141 w 479661"/>
                <a:gd name="connsiteY39" fmla="*/ 170711 h 340804"/>
                <a:gd name="connsiteX40" fmla="*/ 479662 w 479661"/>
                <a:gd name="connsiteY40" fmla="*/ 170711 h 340804"/>
                <a:gd name="connsiteX41" fmla="*/ 479662 w 479661"/>
                <a:gd name="connsiteY41" fmla="*/ 132672 h 340804"/>
                <a:gd name="connsiteX42" fmla="*/ 392141 w 479661"/>
                <a:gd name="connsiteY42" fmla="*/ 132672 h 340804"/>
                <a:gd name="connsiteX43" fmla="*/ 392141 w 479661"/>
                <a:gd name="connsiteY43" fmla="*/ 0 h 340804"/>
                <a:gd name="connsiteX44" fmla="*/ 343278 w 479661"/>
                <a:gd name="connsiteY44" fmla="*/ 330908 h 340804"/>
                <a:gd name="connsiteX45" fmla="*/ 277097 w 479661"/>
                <a:gd name="connsiteY45" fmla="*/ 170402 h 340804"/>
                <a:gd name="connsiteX46" fmla="*/ 296580 w 479661"/>
                <a:gd name="connsiteY46" fmla="*/ 170402 h 340804"/>
                <a:gd name="connsiteX47" fmla="*/ 343278 w 479661"/>
                <a:gd name="connsiteY47" fmla="*/ 170402 h 340804"/>
                <a:gd name="connsiteX48" fmla="*/ 343278 w 479661"/>
                <a:gd name="connsiteY48" fmla="*/ 330908 h 340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79661" h="340804">
                  <a:moveTo>
                    <a:pt x="391832" y="0"/>
                  </a:moveTo>
                  <a:lnTo>
                    <a:pt x="342969" y="0"/>
                  </a:lnTo>
                  <a:lnTo>
                    <a:pt x="342969" y="160197"/>
                  </a:lnTo>
                  <a:lnTo>
                    <a:pt x="277097" y="0"/>
                  </a:lnTo>
                  <a:lnTo>
                    <a:pt x="227615" y="0"/>
                  </a:lnTo>
                  <a:lnTo>
                    <a:pt x="162052" y="159578"/>
                  </a:lnTo>
                  <a:lnTo>
                    <a:pt x="162052" y="0"/>
                  </a:lnTo>
                  <a:lnTo>
                    <a:pt x="113189" y="0"/>
                  </a:lnTo>
                  <a:lnTo>
                    <a:pt x="113189" y="62161"/>
                  </a:lnTo>
                  <a:lnTo>
                    <a:pt x="48863" y="62161"/>
                  </a:lnTo>
                  <a:lnTo>
                    <a:pt x="48863" y="0"/>
                  </a:lnTo>
                  <a:lnTo>
                    <a:pt x="0" y="0"/>
                  </a:lnTo>
                  <a:lnTo>
                    <a:pt x="0" y="170402"/>
                  </a:lnTo>
                  <a:lnTo>
                    <a:pt x="48863" y="170402"/>
                  </a:lnTo>
                  <a:lnTo>
                    <a:pt x="48863" y="100200"/>
                  </a:lnTo>
                  <a:lnTo>
                    <a:pt x="113189" y="100200"/>
                  </a:lnTo>
                  <a:lnTo>
                    <a:pt x="113189" y="170402"/>
                  </a:lnTo>
                  <a:lnTo>
                    <a:pt x="157413" y="170402"/>
                  </a:lnTo>
                  <a:lnTo>
                    <a:pt x="162052" y="170402"/>
                  </a:lnTo>
                  <a:lnTo>
                    <a:pt x="207823" y="170402"/>
                  </a:lnTo>
                  <a:lnTo>
                    <a:pt x="219574" y="139785"/>
                  </a:lnTo>
                  <a:lnTo>
                    <a:pt x="252047" y="47317"/>
                  </a:lnTo>
                  <a:lnTo>
                    <a:pt x="252665" y="47317"/>
                  </a:lnTo>
                  <a:lnTo>
                    <a:pt x="283900" y="127724"/>
                  </a:lnTo>
                  <a:lnTo>
                    <a:pt x="211224" y="170402"/>
                  </a:lnTo>
                  <a:lnTo>
                    <a:pt x="227615" y="170402"/>
                  </a:lnTo>
                  <a:lnTo>
                    <a:pt x="157413" y="340804"/>
                  </a:lnTo>
                  <a:lnTo>
                    <a:pt x="208441" y="340804"/>
                  </a:lnTo>
                  <a:lnTo>
                    <a:pt x="293797" y="340804"/>
                  </a:lnTo>
                  <a:lnTo>
                    <a:pt x="221121" y="298127"/>
                  </a:lnTo>
                  <a:lnTo>
                    <a:pt x="252356" y="217719"/>
                  </a:lnTo>
                  <a:lnTo>
                    <a:pt x="252974" y="217719"/>
                  </a:lnTo>
                  <a:lnTo>
                    <a:pt x="285447" y="310188"/>
                  </a:lnTo>
                  <a:lnTo>
                    <a:pt x="297199" y="340804"/>
                  </a:lnTo>
                  <a:lnTo>
                    <a:pt x="343278" y="340804"/>
                  </a:lnTo>
                  <a:lnTo>
                    <a:pt x="343278" y="340804"/>
                  </a:lnTo>
                  <a:lnTo>
                    <a:pt x="479662" y="340804"/>
                  </a:lnTo>
                  <a:lnTo>
                    <a:pt x="479662" y="302765"/>
                  </a:lnTo>
                  <a:lnTo>
                    <a:pt x="392141" y="302765"/>
                  </a:lnTo>
                  <a:lnTo>
                    <a:pt x="392141" y="170711"/>
                  </a:lnTo>
                  <a:lnTo>
                    <a:pt x="479662" y="170711"/>
                  </a:lnTo>
                  <a:lnTo>
                    <a:pt x="479662" y="132672"/>
                  </a:lnTo>
                  <a:lnTo>
                    <a:pt x="392141" y="132672"/>
                  </a:lnTo>
                  <a:lnTo>
                    <a:pt x="392141" y="0"/>
                  </a:lnTo>
                  <a:close/>
                  <a:moveTo>
                    <a:pt x="343278" y="330908"/>
                  </a:moveTo>
                  <a:lnTo>
                    <a:pt x="277097" y="170402"/>
                  </a:lnTo>
                  <a:lnTo>
                    <a:pt x="296580" y="170402"/>
                  </a:lnTo>
                  <a:lnTo>
                    <a:pt x="343278" y="170402"/>
                  </a:lnTo>
                  <a:lnTo>
                    <a:pt x="343278" y="330908"/>
                  </a:lnTo>
                  <a:close/>
                </a:path>
              </a:pathLst>
            </a:custGeom>
            <a:solidFill>
              <a:srgbClr val="FFFFFF"/>
            </a:solidFill>
            <a:ln w="3088"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F1BBCDF3-8FB2-19AB-6CFC-39D41153333B}"/>
                </a:ext>
              </a:extLst>
            </p:cNvPr>
            <p:cNvSpPr/>
            <p:nvPr/>
          </p:nvSpPr>
          <p:spPr>
            <a:xfrm>
              <a:off x="10764239" y="6249710"/>
              <a:ext cx="348844" cy="341113"/>
            </a:xfrm>
            <a:custGeom>
              <a:avLst/>
              <a:gdLst>
                <a:gd name="connsiteX0" fmla="*/ 313899 w 348844"/>
                <a:gd name="connsiteY0" fmla="*/ 261634 h 341113"/>
                <a:gd name="connsiteX1" fmla="*/ 313899 w 348844"/>
                <a:gd name="connsiteY1" fmla="*/ 261015 h 341113"/>
                <a:gd name="connsiteX2" fmla="*/ 343278 w 348844"/>
                <a:gd name="connsiteY2" fmla="*/ 218337 h 341113"/>
                <a:gd name="connsiteX3" fmla="*/ 277715 w 348844"/>
                <a:gd name="connsiteY3" fmla="*/ 170402 h 341113"/>
                <a:gd name="connsiteX4" fmla="*/ 262252 w 348844"/>
                <a:gd name="connsiteY4" fmla="*/ 170402 h 341113"/>
                <a:gd name="connsiteX5" fmla="*/ 262252 w 348844"/>
                <a:gd name="connsiteY5" fmla="*/ 107004 h 341113"/>
                <a:gd name="connsiteX6" fmla="*/ 330599 w 348844"/>
                <a:gd name="connsiteY6" fmla="*/ 0 h 341113"/>
                <a:gd name="connsiteX7" fmla="*/ 275241 w 348844"/>
                <a:gd name="connsiteY7" fmla="*/ 0 h 341113"/>
                <a:gd name="connsiteX8" fmla="*/ 237821 w 348844"/>
                <a:gd name="connsiteY8" fmla="*/ 69274 h 341113"/>
                <a:gd name="connsiteX9" fmla="*/ 200400 w 348844"/>
                <a:gd name="connsiteY9" fmla="*/ 0 h 341113"/>
                <a:gd name="connsiteX10" fmla="*/ 149372 w 348844"/>
                <a:gd name="connsiteY10" fmla="*/ 0 h 341113"/>
                <a:gd name="connsiteX11" fmla="*/ 145043 w 348844"/>
                <a:gd name="connsiteY11" fmla="*/ 0 h 341113"/>
                <a:gd name="connsiteX12" fmla="*/ 0 w 348844"/>
                <a:gd name="connsiteY12" fmla="*/ 0 h 341113"/>
                <a:gd name="connsiteX13" fmla="*/ 0 w 348844"/>
                <a:gd name="connsiteY13" fmla="*/ 170402 h 341113"/>
                <a:gd name="connsiteX14" fmla="*/ 0 w 348844"/>
                <a:gd name="connsiteY14" fmla="*/ 170402 h 341113"/>
                <a:gd name="connsiteX15" fmla="*/ 0 w 348844"/>
                <a:gd name="connsiteY15" fmla="*/ 340804 h 341113"/>
                <a:gd name="connsiteX16" fmla="*/ 80717 w 348844"/>
                <a:gd name="connsiteY16" fmla="*/ 340804 h 341113"/>
                <a:gd name="connsiteX17" fmla="*/ 172567 w 348844"/>
                <a:gd name="connsiteY17" fmla="*/ 254830 h 341113"/>
                <a:gd name="connsiteX18" fmla="*/ 82572 w 348844"/>
                <a:gd name="connsiteY18" fmla="*/ 170402 h 341113"/>
                <a:gd name="connsiteX19" fmla="*/ 152156 w 348844"/>
                <a:gd name="connsiteY19" fmla="*/ 170402 h 341113"/>
                <a:gd name="connsiteX20" fmla="*/ 152156 w 348844"/>
                <a:gd name="connsiteY20" fmla="*/ 132363 h 341113"/>
                <a:gd name="connsiteX21" fmla="*/ 48863 w 348844"/>
                <a:gd name="connsiteY21" fmla="*/ 132363 h 341113"/>
                <a:gd name="connsiteX22" fmla="*/ 48863 w 348844"/>
                <a:gd name="connsiteY22" fmla="*/ 99891 h 341113"/>
                <a:gd name="connsiteX23" fmla="*/ 140713 w 348844"/>
                <a:gd name="connsiteY23" fmla="*/ 99891 h 341113"/>
                <a:gd name="connsiteX24" fmla="*/ 140713 w 348844"/>
                <a:gd name="connsiteY24" fmla="*/ 65563 h 341113"/>
                <a:gd name="connsiteX25" fmla="*/ 48863 w 348844"/>
                <a:gd name="connsiteY25" fmla="*/ 65563 h 341113"/>
                <a:gd name="connsiteX26" fmla="*/ 48863 w 348844"/>
                <a:gd name="connsiteY26" fmla="*/ 35874 h 341113"/>
                <a:gd name="connsiteX27" fmla="*/ 149372 w 348844"/>
                <a:gd name="connsiteY27" fmla="*/ 35874 h 341113"/>
                <a:gd name="connsiteX28" fmla="*/ 149372 w 348844"/>
                <a:gd name="connsiteY28" fmla="*/ 7422 h 341113"/>
                <a:gd name="connsiteX29" fmla="*/ 213080 w 348844"/>
                <a:gd name="connsiteY29" fmla="*/ 107313 h 341113"/>
                <a:gd name="connsiteX30" fmla="*/ 213080 w 348844"/>
                <a:gd name="connsiteY30" fmla="*/ 170711 h 341113"/>
                <a:gd name="connsiteX31" fmla="*/ 181845 w 348844"/>
                <a:gd name="connsiteY31" fmla="*/ 170711 h 341113"/>
                <a:gd name="connsiteX32" fmla="*/ 181845 w 348844"/>
                <a:gd name="connsiteY32" fmla="*/ 341114 h 341113"/>
                <a:gd name="connsiteX33" fmla="*/ 230708 w 348844"/>
                <a:gd name="connsiteY33" fmla="*/ 341114 h 341113"/>
                <a:gd name="connsiteX34" fmla="*/ 230708 w 348844"/>
                <a:gd name="connsiteY34" fmla="*/ 278952 h 341113"/>
                <a:gd name="connsiteX35" fmla="*/ 267819 w 348844"/>
                <a:gd name="connsiteY35" fmla="*/ 278952 h 341113"/>
                <a:gd name="connsiteX36" fmla="*/ 295034 w 348844"/>
                <a:gd name="connsiteY36" fmla="*/ 313899 h 341113"/>
                <a:gd name="connsiteX37" fmla="*/ 300600 w 348844"/>
                <a:gd name="connsiteY37" fmla="*/ 341114 h 341113"/>
                <a:gd name="connsiteX38" fmla="*/ 348845 w 348844"/>
                <a:gd name="connsiteY38" fmla="*/ 341114 h 341113"/>
                <a:gd name="connsiteX39" fmla="*/ 341113 w 348844"/>
                <a:gd name="connsiteY39" fmla="*/ 302765 h 341113"/>
                <a:gd name="connsiteX40" fmla="*/ 313899 w 348844"/>
                <a:gd name="connsiteY40" fmla="*/ 261634 h 341113"/>
                <a:gd name="connsiteX41" fmla="*/ 123704 w 348844"/>
                <a:gd name="connsiteY41" fmla="*/ 254830 h 341113"/>
                <a:gd name="connsiteX42" fmla="*/ 72057 w 348844"/>
                <a:gd name="connsiteY42" fmla="*/ 302765 h 341113"/>
                <a:gd name="connsiteX43" fmla="*/ 48863 w 348844"/>
                <a:gd name="connsiteY43" fmla="*/ 302765 h 341113"/>
                <a:gd name="connsiteX44" fmla="*/ 48863 w 348844"/>
                <a:gd name="connsiteY44" fmla="*/ 208750 h 341113"/>
                <a:gd name="connsiteX45" fmla="*/ 72057 w 348844"/>
                <a:gd name="connsiteY45" fmla="*/ 208750 h 341113"/>
                <a:gd name="connsiteX46" fmla="*/ 123704 w 348844"/>
                <a:gd name="connsiteY46" fmla="*/ 254830 h 341113"/>
                <a:gd name="connsiteX47" fmla="*/ 271839 w 348844"/>
                <a:gd name="connsiteY47" fmla="*/ 244315 h 341113"/>
                <a:gd name="connsiteX48" fmla="*/ 231017 w 348844"/>
                <a:gd name="connsiteY48" fmla="*/ 244315 h 341113"/>
                <a:gd name="connsiteX49" fmla="*/ 231017 w 348844"/>
                <a:gd name="connsiteY49" fmla="*/ 205967 h 341113"/>
                <a:gd name="connsiteX50" fmla="*/ 269984 w 348844"/>
                <a:gd name="connsiteY50" fmla="*/ 205967 h 341113"/>
                <a:gd name="connsiteX51" fmla="*/ 294725 w 348844"/>
                <a:gd name="connsiteY51" fmla="*/ 224213 h 341113"/>
                <a:gd name="connsiteX52" fmla="*/ 271839 w 348844"/>
                <a:gd name="connsiteY52" fmla="*/ 244315 h 34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844" h="341113">
                  <a:moveTo>
                    <a:pt x="313899" y="261634"/>
                  </a:moveTo>
                  <a:lnTo>
                    <a:pt x="313899" y="261015"/>
                  </a:lnTo>
                  <a:cubicBezTo>
                    <a:pt x="333691" y="254212"/>
                    <a:pt x="343278" y="236584"/>
                    <a:pt x="343278" y="218337"/>
                  </a:cubicBezTo>
                  <a:cubicBezTo>
                    <a:pt x="343278" y="184010"/>
                    <a:pt x="310806" y="170402"/>
                    <a:pt x="277715" y="170402"/>
                  </a:cubicBezTo>
                  <a:lnTo>
                    <a:pt x="262252" y="170402"/>
                  </a:lnTo>
                  <a:lnTo>
                    <a:pt x="262252" y="107004"/>
                  </a:lnTo>
                  <a:lnTo>
                    <a:pt x="330599" y="0"/>
                  </a:lnTo>
                  <a:lnTo>
                    <a:pt x="275241" y="0"/>
                  </a:lnTo>
                  <a:lnTo>
                    <a:pt x="237821" y="69274"/>
                  </a:lnTo>
                  <a:lnTo>
                    <a:pt x="200400" y="0"/>
                  </a:lnTo>
                  <a:lnTo>
                    <a:pt x="149372" y="0"/>
                  </a:lnTo>
                  <a:lnTo>
                    <a:pt x="145043" y="0"/>
                  </a:lnTo>
                  <a:lnTo>
                    <a:pt x="0" y="0"/>
                  </a:lnTo>
                  <a:lnTo>
                    <a:pt x="0" y="170402"/>
                  </a:lnTo>
                  <a:lnTo>
                    <a:pt x="0" y="170402"/>
                  </a:lnTo>
                  <a:lnTo>
                    <a:pt x="0" y="340804"/>
                  </a:lnTo>
                  <a:lnTo>
                    <a:pt x="80717" y="340804"/>
                  </a:lnTo>
                  <a:cubicBezTo>
                    <a:pt x="137621" y="340804"/>
                    <a:pt x="172567" y="310806"/>
                    <a:pt x="172567" y="254830"/>
                  </a:cubicBezTo>
                  <a:cubicBezTo>
                    <a:pt x="172567" y="202565"/>
                    <a:pt x="138858" y="171021"/>
                    <a:pt x="82572" y="170402"/>
                  </a:cubicBezTo>
                  <a:lnTo>
                    <a:pt x="152156" y="170402"/>
                  </a:lnTo>
                  <a:lnTo>
                    <a:pt x="152156" y="132363"/>
                  </a:lnTo>
                  <a:lnTo>
                    <a:pt x="48863" y="132363"/>
                  </a:lnTo>
                  <a:lnTo>
                    <a:pt x="48863" y="99891"/>
                  </a:lnTo>
                  <a:lnTo>
                    <a:pt x="140713" y="99891"/>
                  </a:lnTo>
                  <a:lnTo>
                    <a:pt x="140713" y="65563"/>
                  </a:lnTo>
                  <a:lnTo>
                    <a:pt x="48863" y="65563"/>
                  </a:lnTo>
                  <a:lnTo>
                    <a:pt x="48863" y="35874"/>
                  </a:lnTo>
                  <a:lnTo>
                    <a:pt x="149372" y="35874"/>
                  </a:lnTo>
                  <a:lnTo>
                    <a:pt x="149372" y="7422"/>
                  </a:lnTo>
                  <a:lnTo>
                    <a:pt x="213080" y="107313"/>
                  </a:lnTo>
                  <a:lnTo>
                    <a:pt x="213080" y="170711"/>
                  </a:lnTo>
                  <a:lnTo>
                    <a:pt x="181845" y="170711"/>
                  </a:lnTo>
                  <a:lnTo>
                    <a:pt x="181845" y="341114"/>
                  </a:lnTo>
                  <a:lnTo>
                    <a:pt x="230708" y="341114"/>
                  </a:lnTo>
                  <a:lnTo>
                    <a:pt x="230708" y="278952"/>
                  </a:lnTo>
                  <a:lnTo>
                    <a:pt x="267819" y="278952"/>
                  </a:lnTo>
                  <a:cubicBezTo>
                    <a:pt x="290704" y="278952"/>
                    <a:pt x="293797" y="296580"/>
                    <a:pt x="295034" y="313899"/>
                  </a:cubicBezTo>
                  <a:cubicBezTo>
                    <a:pt x="295652" y="318538"/>
                    <a:pt x="296271" y="335238"/>
                    <a:pt x="300600" y="341114"/>
                  </a:cubicBezTo>
                  <a:lnTo>
                    <a:pt x="348845" y="341114"/>
                  </a:lnTo>
                  <a:cubicBezTo>
                    <a:pt x="342350" y="334928"/>
                    <a:pt x="341423" y="309878"/>
                    <a:pt x="341113" y="302765"/>
                  </a:cubicBezTo>
                  <a:cubicBezTo>
                    <a:pt x="339567" y="286065"/>
                    <a:pt x="333691" y="265964"/>
                    <a:pt x="313899" y="261634"/>
                  </a:cubicBezTo>
                  <a:close/>
                  <a:moveTo>
                    <a:pt x="123704" y="254830"/>
                  </a:moveTo>
                  <a:cubicBezTo>
                    <a:pt x="123704" y="288849"/>
                    <a:pt x="108859" y="302147"/>
                    <a:pt x="72057" y="302765"/>
                  </a:cubicBezTo>
                  <a:lnTo>
                    <a:pt x="48863" y="302765"/>
                  </a:lnTo>
                  <a:lnTo>
                    <a:pt x="48863" y="208750"/>
                  </a:lnTo>
                  <a:lnTo>
                    <a:pt x="72057" y="208750"/>
                  </a:lnTo>
                  <a:cubicBezTo>
                    <a:pt x="105458" y="208750"/>
                    <a:pt x="123704" y="223595"/>
                    <a:pt x="123704" y="254830"/>
                  </a:cubicBezTo>
                  <a:close/>
                  <a:moveTo>
                    <a:pt x="271839" y="244315"/>
                  </a:moveTo>
                  <a:lnTo>
                    <a:pt x="231017" y="244315"/>
                  </a:lnTo>
                  <a:lnTo>
                    <a:pt x="231017" y="205967"/>
                  </a:lnTo>
                  <a:lnTo>
                    <a:pt x="269984" y="205967"/>
                  </a:lnTo>
                  <a:cubicBezTo>
                    <a:pt x="283591" y="205967"/>
                    <a:pt x="294725" y="211843"/>
                    <a:pt x="294725" y="224213"/>
                  </a:cubicBezTo>
                  <a:cubicBezTo>
                    <a:pt x="294415" y="237202"/>
                    <a:pt x="286375" y="244315"/>
                    <a:pt x="271839" y="244315"/>
                  </a:cubicBezTo>
                  <a:close/>
                </a:path>
              </a:pathLst>
            </a:custGeom>
            <a:solidFill>
              <a:srgbClr val="FFFFFF"/>
            </a:solidFill>
            <a:ln w="3088"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AA67574D-0847-A54A-978F-7DC909045088}"/>
                </a:ext>
              </a:extLst>
            </p:cNvPr>
            <p:cNvSpPr/>
            <p:nvPr/>
          </p:nvSpPr>
          <p:spPr>
            <a:xfrm>
              <a:off x="11121124" y="6420112"/>
              <a:ext cx="48863" cy="170402"/>
            </a:xfrm>
            <a:custGeom>
              <a:avLst/>
              <a:gdLst>
                <a:gd name="connsiteX0" fmla="*/ 0 w 48863"/>
                <a:gd name="connsiteY0" fmla="*/ 0 h 170402"/>
                <a:gd name="connsiteX1" fmla="*/ 48863 w 48863"/>
                <a:gd name="connsiteY1" fmla="*/ 0 h 170402"/>
                <a:gd name="connsiteX2" fmla="*/ 48863 w 48863"/>
                <a:gd name="connsiteY2" fmla="*/ 170402 h 170402"/>
                <a:gd name="connsiteX3" fmla="*/ 0 w 48863"/>
                <a:gd name="connsiteY3" fmla="*/ 170402 h 170402"/>
              </a:gdLst>
              <a:ahLst/>
              <a:cxnLst>
                <a:cxn ang="0">
                  <a:pos x="connsiteX0" y="connsiteY0"/>
                </a:cxn>
                <a:cxn ang="0">
                  <a:pos x="connsiteX1" y="connsiteY1"/>
                </a:cxn>
                <a:cxn ang="0">
                  <a:pos x="connsiteX2" y="connsiteY2"/>
                </a:cxn>
                <a:cxn ang="0">
                  <a:pos x="connsiteX3" y="connsiteY3"/>
                </a:cxn>
              </a:cxnLst>
              <a:rect l="l" t="t" r="r" b="b"/>
              <a:pathLst>
                <a:path w="48863" h="170402">
                  <a:moveTo>
                    <a:pt x="0" y="0"/>
                  </a:moveTo>
                  <a:lnTo>
                    <a:pt x="48863" y="0"/>
                  </a:lnTo>
                  <a:lnTo>
                    <a:pt x="48863" y="170402"/>
                  </a:lnTo>
                  <a:lnTo>
                    <a:pt x="0" y="170402"/>
                  </a:lnTo>
                  <a:close/>
                </a:path>
              </a:pathLst>
            </a:custGeom>
            <a:solidFill>
              <a:srgbClr val="FFFFFF"/>
            </a:solidFill>
            <a:ln w="3088"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9BC4B208-0660-82AB-2934-3FBF645E1B9C}"/>
                </a:ext>
              </a:extLst>
            </p:cNvPr>
            <p:cNvSpPr/>
            <p:nvPr/>
          </p:nvSpPr>
          <p:spPr>
            <a:xfrm>
              <a:off x="11180502" y="6420421"/>
              <a:ext cx="179061" cy="177515"/>
            </a:xfrm>
            <a:custGeom>
              <a:avLst/>
              <a:gdLst>
                <a:gd name="connsiteX0" fmla="*/ 92469 w 179061"/>
                <a:gd name="connsiteY0" fmla="*/ 38039 h 177515"/>
                <a:gd name="connsiteX1" fmla="*/ 130198 w 179061"/>
                <a:gd name="connsiteY1" fmla="*/ 64326 h 177515"/>
                <a:gd name="connsiteX2" fmla="*/ 179061 w 179061"/>
                <a:gd name="connsiteY2" fmla="*/ 64326 h 177515"/>
                <a:gd name="connsiteX3" fmla="*/ 93396 w 179061"/>
                <a:gd name="connsiteY3" fmla="*/ 0 h 177515"/>
                <a:gd name="connsiteX4" fmla="*/ 0 w 179061"/>
                <a:gd name="connsiteY4" fmla="*/ 88758 h 177515"/>
                <a:gd name="connsiteX5" fmla="*/ 93396 w 179061"/>
                <a:gd name="connsiteY5" fmla="*/ 177515 h 177515"/>
                <a:gd name="connsiteX6" fmla="*/ 179061 w 179061"/>
                <a:gd name="connsiteY6" fmla="*/ 107932 h 177515"/>
                <a:gd name="connsiteX7" fmla="*/ 130198 w 179061"/>
                <a:gd name="connsiteY7" fmla="*/ 107932 h 177515"/>
                <a:gd name="connsiteX8" fmla="*/ 92469 w 179061"/>
                <a:gd name="connsiteY8" fmla="*/ 139476 h 177515"/>
                <a:gd name="connsiteX9" fmla="*/ 48863 w 179061"/>
                <a:gd name="connsiteY9" fmla="*/ 88758 h 177515"/>
                <a:gd name="connsiteX10" fmla="*/ 92469 w 179061"/>
                <a:gd name="connsiteY10" fmla="*/ 38039 h 177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061" h="177515">
                  <a:moveTo>
                    <a:pt x="92469" y="38039"/>
                  </a:moveTo>
                  <a:cubicBezTo>
                    <a:pt x="112880" y="38039"/>
                    <a:pt x="127724" y="47007"/>
                    <a:pt x="130198" y="64326"/>
                  </a:cubicBezTo>
                  <a:lnTo>
                    <a:pt x="179061" y="64326"/>
                  </a:lnTo>
                  <a:cubicBezTo>
                    <a:pt x="177824" y="23194"/>
                    <a:pt x="133909" y="0"/>
                    <a:pt x="93396" y="0"/>
                  </a:cubicBezTo>
                  <a:cubicBezTo>
                    <a:pt x="36802" y="0"/>
                    <a:pt x="0" y="39276"/>
                    <a:pt x="0" y="88758"/>
                  </a:cubicBezTo>
                  <a:cubicBezTo>
                    <a:pt x="0" y="138239"/>
                    <a:pt x="36802" y="177515"/>
                    <a:pt x="93396" y="177515"/>
                  </a:cubicBezTo>
                  <a:cubicBezTo>
                    <a:pt x="141022" y="177515"/>
                    <a:pt x="176278" y="151847"/>
                    <a:pt x="179061" y="107932"/>
                  </a:cubicBezTo>
                  <a:lnTo>
                    <a:pt x="130198" y="107932"/>
                  </a:lnTo>
                  <a:cubicBezTo>
                    <a:pt x="128343" y="127415"/>
                    <a:pt x="115354" y="139476"/>
                    <a:pt x="92469" y="139476"/>
                  </a:cubicBezTo>
                  <a:cubicBezTo>
                    <a:pt x="60924" y="139476"/>
                    <a:pt x="48863" y="114117"/>
                    <a:pt x="48863" y="88758"/>
                  </a:cubicBezTo>
                  <a:cubicBezTo>
                    <a:pt x="49172" y="63089"/>
                    <a:pt x="61233" y="38039"/>
                    <a:pt x="92469" y="38039"/>
                  </a:cubicBezTo>
                  <a:close/>
                </a:path>
              </a:pathLst>
            </a:custGeom>
            <a:solidFill>
              <a:srgbClr val="FFFFFF"/>
            </a:solidFill>
            <a:ln w="3088"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C6D8DCF0-849F-E878-4746-615BA5387FA6}"/>
                </a:ext>
              </a:extLst>
            </p:cNvPr>
            <p:cNvSpPr/>
            <p:nvPr/>
          </p:nvSpPr>
          <p:spPr>
            <a:xfrm>
              <a:off x="11370697" y="6420112"/>
              <a:ext cx="162052" cy="170402"/>
            </a:xfrm>
            <a:custGeom>
              <a:avLst/>
              <a:gdLst>
                <a:gd name="connsiteX0" fmla="*/ 113189 w 162052"/>
                <a:gd name="connsiteY0" fmla="*/ 0 h 170402"/>
                <a:gd name="connsiteX1" fmla="*/ 113189 w 162052"/>
                <a:gd name="connsiteY1" fmla="*/ 62161 h 170402"/>
                <a:gd name="connsiteX2" fmla="*/ 48863 w 162052"/>
                <a:gd name="connsiteY2" fmla="*/ 62161 h 170402"/>
                <a:gd name="connsiteX3" fmla="*/ 48863 w 162052"/>
                <a:gd name="connsiteY3" fmla="*/ 0 h 170402"/>
                <a:gd name="connsiteX4" fmla="*/ 0 w 162052"/>
                <a:gd name="connsiteY4" fmla="*/ 0 h 170402"/>
                <a:gd name="connsiteX5" fmla="*/ 0 w 162052"/>
                <a:gd name="connsiteY5" fmla="*/ 170402 h 170402"/>
                <a:gd name="connsiteX6" fmla="*/ 48863 w 162052"/>
                <a:gd name="connsiteY6" fmla="*/ 170402 h 170402"/>
                <a:gd name="connsiteX7" fmla="*/ 48863 w 162052"/>
                <a:gd name="connsiteY7" fmla="*/ 100200 h 170402"/>
                <a:gd name="connsiteX8" fmla="*/ 113189 w 162052"/>
                <a:gd name="connsiteY8" fmla="*/ 100200 h 170402"/>
                <a:gd name="connsiteX9" fmla="*/ 113189 w 162052"/>
                <a:gd name="connsiteY9" fmla="*/ 170402 h 170402"/>
                <a:gd name="connsiteX10" fmla="*/ 162052 w 162052"/>
                <a:gd name="connsiteY10" fmla="*/ 170402 h 170402"/>
                <a:gd name="connsiteX11" fmla="*/ 162052 w 162052"/>
                <a:gd name="connsiteY11" fmla="*/ 0 h 17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052" h="170402">
                  <a:moveTo>
                    <a:pt x="113189" y="0"/>
                  </a:moveTo>
                  <a:lnTo>
                    <a:pt x="113189" y="62161"/>
                  </a:lnTo>
                  <a:lnTo>
                    <a:pt x="48863" y="62161"/>
                  </a:lnTo>
                  <a:lnTo>
                    <a:pt x="48863" y="0"/>
                  </a:lnTo>
                  <a:lnTo>
                    <a:pt x="0" y="0"/>
                  </a:lnTo>
                  <a:lnTo>
                    <a:pt x="0" y="170402"/>
                  </a:lnTo>
                  <a:lnTo>
                    <a:pt x="48863" y="170402"/>
                  </a:lnTo>
                  <a:lnTo>
                    <a:pt x="48863" y="100200"/>
                  </a:lnTo>
                  <a:lnTo>
                    <a:pt x="113189" y="100200"/>
                  </a:lnTo>
                  <a:lnTo>
                    <a:pt x="113189" y="170402"/>
                  </a:lnTo>
                  <a:lnTo>
                    <a:pt x="162052" y="170402"/>
                  </a:lnTo>
                  <a:lnTo>
                    <a:pt x="162052" y="0"/>
                  </a:lnTo>
                  <a:close/>
                </a:path>
              </a:pathLst>
            </a:custGeom>
            <a:solidFill>
              <a:srgbClr val="FFFFFF"/>
            </a:solidFill>
            <a:ln w="3088" cap="flat">
              <a:noFill/>
              <a:prstDash val="solid"/>
              <a:miter/>
            </a:ln>
          </p:spPr>
          <p:txBody>
            <a:bodyPr rtlCol="0" anchor="ctr"/>
            <a:lstStyle/>
            <a:p>
              <a:endParaRPr lang="en-US" dirty="0"/>
            </a:p>
          </p:txBody>
        </p:sp>
      </p:grpSp>
      <p:sp>
        <p:nvSpPr>
          <p:cNvPr id="29" name="Isosceles Triangle 28">
            <a:extLst>
              <a:ext uri="{FF2B5EF4-FFF2-40B4-BE49-F238E27FC236}">
                <a16:creationId xmlns:a16="http://schemas.microsoft.com/office/drawing/2014/main" id="{720B886D-D2AD-A064-401E-025B824C867E}"/>
              </a:ext>
            </a:extLst>
          </p:cNvPr>
          <p:cNvSpPr/>
          <p:nvPr userDrawn="1"/>
        </p:nvSpPr>
        <p:spPr>
          <a:xfrm flipV="1">
            <a:off x="-864" y="0"/>
            <a:ext cx="947416" cy="2788579"/>
          </a:xfrm>
          <a:prstGeom prst="triangle">
            <a:avLst>
              <a:gd name="adj" fmla="val 0"/>
            </a:avLst>
          </a:prstGeom>
          <a:solidFill>
            <a:schemeClr val="accent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23">
            <a:extLst>
              <a:ext uri="{FF2B5EF4-FFF2-40B4-BE49-F238E27FC236}">
                <a16:creationId xmlns:a16="http://schemas.microsoft.com/office/drawing/2014/main" id="{2F635E2F-B84F-8532-AB15-5DDE135C917E}"/>
              </a:ext>
            </a:extLst>
          </p:cNvPr>
          <p:cNvSpPr>
            <a:spLocks noGrp="1"/>
          </p:cNvSpPr>
          <p:nvPr>
            <p:ph type="body" sz="quarter" idx="16" hasCustomPrompt="1"/>
          </p:nvPr>
        </p:nvSpPr>
        <p:spPr>
          <a:xfrm>
            <a:off x="-2381" y="273844"/>
            <a:ext cx="7418166" cy="687048"/>
          </a:xfrm>
          <a:custGeom>
            <a:avLst/>
            <a:gdLst>
              <a:gd name="connsiteX0" fmla="*/ 0 w 8531352"/>
              <a:gd name="connsiteY0" fmla="*/ 685800 h 685800"/>
              <a:gd name="connsiteX1" fmla="*/ 287481 w 8531352"/>
              <a:gd name="connsiteY1" fmla="*/ 0 h 685800"/>
              <a:gd name="connsiteX2" fmla="*/ 8531352 w 8531352"/>
              <a:gd name="connsiteY2" fmla="*/ 0 h 685800"/>
              <a:gd name="connsiteX3" fmla="*/ 8243871 w 8531352"/>
              <a:gd name="connsiteY3" fmla="*/ 685800 h 685800"/>
              <a:gd name="connsiteX4" fmla="*/ 0 w 8531352"/>
              <a:gd name="connsiteY4" fmla="*/ 685800 h 685800"/>
              <a:gd name="connsiteX0" fmla="*/ 0 w 8531352"/>
              <a:gd name="connsiteY0" fmla="*/ 685800 h 685800"/>
              <a:gd name="connsiteX1" fmla="*/ 287481 w 8531352"/>
              <a:gd name="connsiteY1" fmla="*/ 0 h 685800"/>
              <a:gd name="connsiteX2" fmla="*/ 8531352 w 8531352"/>
              <a:gd name="connsiteY2" fmla="*/ 0 h 685800"/>
              <a:gd name="connsiteX3" fmla="*/ 8243871 w 8531352"/>
              <a:gd name="connsiteY3" fmla="*/ 685800 h 685800"/>
              <a:gd name="connsiteX4" fmla="*/ 1115567 w 8531352"/>
              <a:gd name="connsiteY4" fmla="*/ 684552 h 685800"/>
              <a:gd name="connsiteX5" fmla="*/ 0 w 8531352"/>
              <a:gd name="connsiteY5" fmla="*/ 685800 h 685800"/>
              <a:gd name="connsiteX0" fmla="*/ 0 w 8531352"/>
              <a:gd name="connsiteY0" fmla="*/ 687048 h 687048"/>
              <a:gd name="connsiteX1" fmla="*/ 287481 w 8531352"/>
              <a:gd name="connsiteY1" fmla="*/ 1248 h 687048"/>
              <a:gd name="connsiteX2" fmla="*/ 1113186 w 8531352"/>
              <a:gd name="connsiteY2" fmla="*/ 0 h 687048"/>
              <a:gd name="connsiteX3" fmla="*/ 8531352 w 8531352"/>
              <a:gd name="connsiteY3" fmla="*/ 1248 h 687048"/>
              <a:gd name="connsiteX4" fmla="*/ 8243871 w 8531352"/>
              <a:gd name="connsiteY4" fmla="*/ 687048 h 687048"/>
              <a:gd name="connsiteX5" fmla="*/ 1115567 w 8531352"/>
              <a:gd name="connsiteY5" fmla="*/ 685800 h 687048"/>
              <a:gd name="connsiteX6" fmla="*/ 0 w 8531352"/>
              <a:gd name="connsiteY6" fmla="*/ 687048 h 687048"/>
              <a:gd name="connsiteX0" fmla="*/ 0 w 8531352"/>
              <a:gd name="connsiteY0" fmla="*/ 687048 h 687048"/>
              <a:gd name="connsiteX1" fmla="*/ 1113186 w 8531352"/>
              <a:gd name="connsiteY1" fmla="*/ 0 h 687048"/>
              <a:gd name="connsiteX2" fmla="*/ 8531352 w 8531352"/>
              <a:gd name="connsiteY2" fmla="*/ 1248 h 687048"/>
              <a:gd name="connsiteX3" fmla="*/ 8243871 w 8531352"/>
              <a:gd name="connsiteY3" fmla="*/ 687048 h 687048"/>
              <a:gd name="connsiteX4" fmla="*/ 1115567 w 8531352"/>
              <a:gd name="connsiteY4" fmla="*/ 685800 h 687048"/>
              <a:gd name="connsiteX5" fmla="*/ 0 w 8531352"/>
              <a:gd name="connsiteY5" fmla="*/ 687048 h 687048"/>
              <a:gd name="connsiteX0" fmla="*/ 2381 w 7418166"/>
              <a:gd name="connsiteY0" fmla="*/ 685800 h 687048"/>
              <a:gd name="connsiteX1" fmla="*/ 0 w 7418166"/>
              <a:gd name="connsiteY1" fmla="*/ 0 h 687048"/>
              <a:gd name="connsiteX2" fmla="*/ 7418166 w 7418166"/>
              <a:gd name="connsiteY2" fmla="*/ 1248 h 687048"/>
              <a:gd name="connsiteX3" fmla="*/ 7130685 w 7418166"/>
              <a:gd name="connsiteY3" fmla="*/ 687048 h 687048"/>
              <a:gd name="connsiteX4" fmla="*/ 2381 w 7418166"/>
              <a:gd name="connsiteY4" fmla="*/ 685800 h 687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8166" h="687048">
                <a:moveTo>
                  <a:pt x="2381" y="685800"/>
                </a:moveTo>
                <a:cubicBezTo>
                  <a:pt x="1587" y="457200"/>
                  <a:pt x="794" y="228600"/>
                  <a:pt x="0" y="0"/>
                </a:cubicBezTo>
                <a:lnTo>
                  <a:pt x="7418166" y="1248"/>
                </a:lnTo>
                <a:lnTo>
                  <a:pt x="7130685" y="687048"/>
                </a:lnTo>
                <a:lnTo>
                  <a:pt x="2381" y="685800"/>
                </a:lnTo>
                <a:close/>
              </a:path>
            </a:pathLst>
          </a:custGeom>
          <a:gradFill>
            <a:gsLst>
              <a:gs pos="0">
                <a:schemeClr val="accent1">
                  <a:lumMod val="75000"/>
                </a:schemeClr>
              </a:gs>
              <a:gs pos="27000">
                <a:schemeClr val="accent1"/>
              </a:gs>
            </a:gsLst>
            <a:lin ang="0" scaled="1"/>
          </a:gradFill>
        </p:spPr>
        <p:txBody>
          <a:bodyPr vert="horz" lIns="320040" tIns="91440" rIns="0" bIns="0" rtlCol="0" anchor="ctr">
            <a:noAutofit/>
          </a:bodyPr>
          <a:lstStyle>
            <a:lvl1pPr>
              <a:defRPr lang="en-US" sz="2000" dirty="0">
                <a:solidFill>
                  <a:schemeClr val="bg1"/>
                </a:solidFill>
              </a:defRPr>
            </a:lvl1pPr>
          </a:lstStyle>
          <a:p>
            <a:pPr marL="0" lvl="0" indent="0">
              <a:buNone/>
            </a:pPr>
            <a:r>
              <a:rPr lang="en-US" dirty="0"/>
              <a:t>MARKET OVERVIEW | MARKET NAME</a:t>
            </a:r>
          </a:p>
        </p:txBody>
      </p:sp>
    </p:spTree>
    <p:extLst>
      <p:ext uri="{BB962C8B-B14F-4D97-AF65-F5344CB8AC3E}">
        <p14:creationId xmlns:p14="http://schemas.microsoft.com/office/powerpoint/2010/main" val="2312925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roject summary layout">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B7A2F069-6706-F716-CC85-B3C8AF65C48A}"/>
              </a:ext>
            </a:extLst>
          </p:cNvPr>
          <p:cNvSpPr/>
          <p:nvPr userDrawn="1"/>
        </p:nvSpPr>
        <p:spPr>
          <a:xfrm flipV="1">
            <a:off x="0" y="0"/>
            <a:ext cx="2704348" cy="2894012"/>
          </a:xfrm>
          <a:custGeom>
            <a:avLst/>
            <a:gdLst>
              <a:gd name="connsiteX0" fmla="*/ 0 w 2704348"/>
              <a:gd name="connsiteY0" fmla="*/ 2894012 h 2894012"/>
              <a:gd name="connsiteX1" fmla="*/ 2704348 w 2704348"/>
              <a:gd name="connsiteY1" fmla="*/ 2894012 h 2894012"/>
              <a:gd name="connsiteX2" fmla="*/ 2704348 w 2704348"/>
              <a:gd name="connsiteY2" fmla="*/ 2235584 h 2894012"/>
              <a:gd name="connsiteX3" fmla="*/ 2704348 w 2704348"/>
              <a:gd name="connsiteY3" fmla="*/ 2055812 h 2894012"/>
              <a:gd name="connsiteX4" fmla="*/ 2704348 w 2704348"/>
              <a:gd name="connsiteY4" fmla="*/ 0 h 2894012"/>
              <a:gd name="connsiteX5" fmla="*/ 0 w 2704348"/>
              <a:gd name="connsiteY5" fmla="*/ 658428 h 289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4348" h="2894012">
                <a:moveTo>
                  <a:pt x="0" y="2894012"/>
                </a:moveTo>
                <a:lnTo>
                  <a:pt x="2704348" y="2894012"/>
                </a:lnTo>
                <a:lnTo>
                  <a:pt x="2704348" y="2235584"/>
                </a:lnTo>
                <a:lnTo>
                  <a:pt x="2704348" y="2055812"/>
                </a:lnTo>
                <a:lnTo>
                  <a:pt x="2704348" y="0"/>
                </a:lnTo>
                <a:lnTo>
                  <a:pt x="0" y="658428"/>
                </a:lnTo>
                <a:close/>
              </a:path>
            </a:pathLst>
          </a:custGeom>
          <a:solidFill>
            <a:srgbClr val="FA943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Picture Placeholder 15">
            <a:extLst>
              <a:ext uri="{FF2B5EF4-FFF2-40B4-BE49-F238E27FC236}">
                <a16:creationId xmlns:a16="http://schemas.microsoft.com/office/drawing/2014/main" id="{8BA2ED10-F941-A4C9-7D08-F58B3A105163}"/>
              </a:ext>
            </a:extLst>
          </p:cNvPr>
          <p:cNvSpPr>
            <a:spLocks noGrp="1"/>
          </p:cNvSpPr>
          <p:nvPr>
            <p:ph type="pic" sz="quarter" idx="14"/>
          </p:nvPr>
        </p:nvSpPr>
        <p:spPr>
          <a:xfrm>
            <a:off x="-384" y="2312489"/>
            <a:ext cx="2707160" cy="4546466"/>
          </a:xfrm>
          <a:custGeom>
            <a:avLst/>
            <a:gdLst>
              <a:gd name="connsiteX0" fmla="*/ 0 w 4186364"/>
              <a:gd name="connsiteY0" fmla="*/ 960892 h 960892"/>
              <a:gd name="connsiteX1" fmla="*/ 402153 w 4186364"/>
              <a:gd name="connsiteY1" fmla="*/ 0 h 960892"/>
              <a:gd name="connsiteX2" fmla="*/ 4186364 w 4186364"/>
              <a:gd name="connsiteY2" fmla="*/ 0 h 960892"/>
              <a:gd name="connsiteX3" fmla="*/ 3784211 w 4186364"/>
              <a:gd name="connsiteY3" fmla="*/ 960892 h 960892"/>
              <a:gd name="connsiteX4" fmla="*/ 0 w 4186364"/>
              <a:gd name="connsiteY4" fmla="*/ 960892 h 960892"/>
              <a:gd name="connsiteX0" fmla="*/ 0 w 4186364"/>
              <a:gd name="connsiteY0" fmla="*/ 1988504 h 1988504"/>
              <a:gd name="connsiteX1" fmla="*/ 1525559 w 4186364"/>
              <a:gd name="connsiteY1" fmla="*/ 0 h 1988504"/>
              <a:gd name="connsiteX2" fmla="*/ 4186364 w 4186364"/>
              <a:gd name="connsiteY2" fmla="*/ 1027612 h 1988504"/>
              <a:gd name="connsiteX3" fmla="*/ 3784211 w 4186364"/>
              <a:gd name="connsiteY3" fmla="*/ 1988504 h 1988504"/>
              <a:gd name="connsiteX4" fmla="*/ 0 w 4186364"/>
              <a:gd name="connsiteY4" fmla="*/ 1988504 h 1988504"/>
              <a:gd name="connsiteX0" fmla="*/ 0 w 4195073"/>
              <a:gd name="connsiteY0" fmla="*/ 1988504 h 1988504"/>
              <a:gd name="connsiteX1" fmla="*/ 1525559 w 4195073"/>
              <a:gd name="connsiteY1" fmla="*/ 0 h 1988504"/>
              <a:gd name="connsiteX2" fmla="*/ 4195073 w 4195073"/>
              <a:gd name="connsiteY2" fmla="*/ 635727 h 1988504"/>
              <a:gd name="connsiteX3" fmla="*/ 3784211 w 4195073"/>
              <a:gd name="connsiteY3" fmla="*/ 1988504 h 1988504"/>
              <a:gd name="connsiteX4" fmla="*/ 0 w 4195073"/>
              <a:gd name="connsiteY4" fmla="*/ 1988504 h 1988504"/>
              <a:gd name="connsiteX0" fmla="*/ 0 w 4210931"/>
              <a:gd name="connsiteY0" fmla="*/ 1988504 h 4531407"/>
              <a:gd name="connsiteX1" fmla="*/ 1525559 w 4210931"/>
              <a:gd name="connsiteY1" fmla="*/ 0 h 4531407"/>
              <a:gd name="connsiteX2" fmla="*/ 4195073 w 4210931"/>
              <a:gd name="connsiteY2" fmla="*/ 635727 h 4531407"/>
              <a:gd name="connsiteX3" fmla="*/ 4210931 w 4210931"/>
              <a:gd name="connsiteY3" fmla="*/ 4531407 h 4531407"/>
              <a:gd name="connsiteX4" fmla="*/ 0 w 4210931"/>
              <a:gd name="connsiteY4" fmla="*/ 1988504 h 4531407"/>
              <a:gd name="connsiteX0" fmla="*/ 0 w 2704348"/>
              <a:gd name="connsiteY0" fmla="*/ 4540116 h 4540116"/>
              <a:gd name="connsiteX1" fmla="*/ 18976 w 2704348"/>
              <a:gd name="connsiteY1" fmla="*/ 0 h 4540116"/>
              <a:gd name="connsiteX2" fmla="*/ 2688490 w 2704348"/>
              <a:gd name="connsiteY2" fmla="*/ 635727 h 4540116"/>
              <a:gd name="connsiteX3" fmla="*/ 2704348 w 2704348"/>
              <a:gd name="connsiteY3" fmla="*/ 4531407 h 4540116"/>
              <a:gd name="connsiteX4" fmla="*/ 0 w 2704348"/>
              <a:gd name="connsiteY4" fmla="*/ 4540116 h 4540116"/>
              <a:gd name="connsiteX0" fmla="*/ 0 w 2713890"/>
              <a:gd name="connsiteY0" fmla="*/ 4540116 h 4540116"/>
              <a:gd name="connsiteX1" fmla="*/ 18976 w 2713890"/>
              <a:gd name="connsiteY1" fmla="*/ 0 h 4540116"/>
              <a:gd name="connsiteX2" fmla="*/ 2713890 w 2713890"/>
              <a:gd name="connsiteY2" fmla="*/ 645252 h 4540116"/>
              <a:gd name="connsiteX3" fmla="*/ 2704348 w 2713890"/>
              <a:gd name="connsiteY3" fmla="*/ 4531407 h 4540116"/>
              <a:gd name="connsiteX4" fmla="*/ 0 w 2713890"/>
              <a:gd name="connsiteY4" fmla="*/ 4540116 h 4540116"/>
              <a:gd name="connsiteX0" fmla="*/ 0 w 2720240"/>
              <a:gd name="connsiteY0" fmla="*/ 4540116 h 4540116"/>
              <a:gd name="connsiteX1" fmla="*/ 18976 w 2720240"/>
              <a:gd name="connsiteY1" fmla="*/ 0 h 4540116"/>
              <a:gd name="connsiteX2" fmla="*/ 2720240 w 2720240"/>
              <a:gd name="connsiteY2" fmla="*/ 648427 h 4540116"/>
              <a:gd name="connsiteX3" fmla="*/ 2704348 w 2720240"/>
              <a:gd name="connsiteY3" fmla="*/ 4531407 h 4540116"/>
              <a:gd name="connsiteX4" fmla="*/ 0 w 2720240"/>
              <a:gd name="connsiteY4" fmla="*/ 4540116 h 4540116"/>
              <a:gd name="connsiteX0" fmla="*/ 0 w 2720240"/>
              <a:gd name="connsiteY0" fmla="*/ 4552816 h 4552816"/>
              <a:gd name="connsiteX1" fmla="*/ 15801 w 2720240"/>
              <a:gd name="connsiteY1" fmla="*/ 0 h 4552816"/>
              <a:gd name="connsiteX2" fmla="*/ 2720240 w 2720240"/>
              <a:gd name="connsiteY2" fmla="*/ 661127 h 4552816"/>
              <a:gd name="connsiteX3" fmla="*/ 2704348 w 2720240"/>
              <a:gd name="connsiteY3" fmla="*/ 4544107 h 4552816"/>
              <a:gd name="connsiteX4" fmla="*/ 0 w 2720240"/>
              <a:gd name="connsiteY4" fmla="*/ 4552816 h 4552816"/>
              <a:gd name="connsiteX0" fmla="*/ 1892 w 2706257"/>
              <a:gd name="connsiteY0" fmla="*/ 4546466 h 4546466"/>
              <a:gd name="connsiteX1" fmla="*/ 1818 w 2706257"/>
              <a:gd name="connsiteY1" fmla="*/ 0 h 4546466"/>
              <a:gd name="connsiteX2" fmla="*/ 2706257 w 2706257"/>
              <a:gd name="connsiteY2" fmla="*/ 661127 h 4546466"/>
              <a:gd name="connsiteX3" fmla="*/ 2690365 w 2706257"/>
              <a:gd name="connsiteY3" fmla="*/ 4544107 h 4546466"/>
              <a:gd name="connsiteX4" fmla="*/ 1892 w 2706257"/>
              <a:gd name="connsiteY4" fmla="*/ 4546466 h 4546466"/>
              <a:gd name="connsiteX0" fmla="*/ 1892 w 2707160"/>
              <a:gd name="connsiteY0" fmla="*/ 4546466 h 4546466"/>
              <a:gd name="connsiteX1" fmla="*/ 1818 w 2707160"/>
              <a:gd name="connsiteY1" fmla="*/ 0 h 4546466"/>
              <a:gd name="connsiteX2" fmla="*/ 2706257 w 2707160"/>
              <a:gd name="connsiteY2" fmla="*/ 661127 h 4546466"/>
              <a:gd name="connsiteX3" fmla="*/ 2706240 w 2707160"/>
              <a:gd name="connsiteY3" fmla="*/ 4544107 h 4546466"/>
              <a:gd name="connsiteX4" fmla="*/ 1892 w 2707160"/>
              <a:gd name="connsiteY4" fmla="*/ 4546466 h 454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7160" h="4546466">
                <a:moveTo>
                  <a:pt x="1892" y="4546466"/>
                </a:moveTo>
                <a:cubicBezTo>
                  <a:pt x="8217" y="3033094"/>
                  <a:pt x="-4507" y="1513372"/>
                  <a:pt x="1818" y="0"/>
                </a:cubicBezTo>
                <a:lnTo>
                  <a:pt x="2706257" y="661127"/>
                </a:lnTo>
                <a:cubicBezTo>
                  <a:pt x="2703076" y="1956512"/>
                  <a:pt x="2709421" y="3248722"/>
                  <a:pt x="2706240" y="4544107"/>
                </a:cubicBezTo>
                <a:lnTo>
                  <a:pt x="1892" y="4546466"/>
                </a:lnTo>
                <a:close/>
              </a:path>
            </a:pathLst>
          </a:custGeom>
        </p:spPr>
        <p:txBody>
          <a:bodyPr anchor="ctr"/>
          <a:lstStyle>
            <a:lvl1pPr marL="0" indent="0" algn="ctr">
              <a:buNone/>
              <a:defRPr/>
            </a:lvl1pPr>
          </a:lstStyle>
          <a:p>
            <a:r>
              <a:rPr lang="en-US" dirty="0"/>
              <a:t>Click icon to add picture</a:t>
            </a:r>
          </a:p>
        </p:txBody>
      </p:sp>
      <p:sp>
        <p:nvSpPr>
          <p:cNvPr id="5" name="Content Placeholder 2">
            <a:extLst>
              <a:ext uri="{FF2B5EF4-FFF2-40B4-BE49-F238E27FC236}">
                <a16:creationId xmlns:a16="http://schemas.microsoft.com/office/drawing/2014/main" id="{9C7F9B48-9B8D-DC06-3E57-F04745EB7821}"/>
              </a:ext>
            </a:extLst>
          </p:cNvPr>
          <p:cNvSpPr>
            <a:spLocks noGrp="1"/>
          </p:cNvSpPr>
          <p:nvPr>
            <p:ph sz="half" idx="1" hasCustomPrompt="1"/>
          </p:nvPr>
        </p:nvSpPr>
        <p:spPr>
          <a:xfrm>
            <a:off x="3052115" y="1546686"/>
            <a:ext cx="5291603" cy="4809156"/>
          </a:xfrm>
        </p:spPr>
        <p:txBody>
          <a:bodyPr vert="horz" lIns="0" tIns="0" rIns="0" bIns="0" rtlCol="0" anchor="t">
            <a:noAutofit/>
          </a:bodyPr>
          <a:lstStyle>
            <a:lvl1pPr marL="342900" indent="-342900">
              <a:spcBef>
                <a:spcPts val="1000"/>
              </a:spcBef>
              <a:buFont typeface="Arial" panose="020B0604020202020204" pitchFamily="34" charset="0"/>
              <a:buChar char="•"/>
              <a:defRPr sz="2400"/>
            </a:lvl1pPr>
          </a:lstStyle>
          <a:p>
            <a:r>
              <a:rPr lang="en-US" dirty="0"/>
              <a:t>Click to add project content</a:t>
            </a:r>
          </a:p>
        </p:txBody>
      </p:sp>
      <p:sp>
        <p:nvSpPr>
          <p:cNvPr id="6" name="Title 24">
            <a:extLst>
              <a:ext uri="{FF2B5EF4-FFF2-40B4-BE49-F238E27FC236}">
                <a16:creationId xmlns:a16="http://schemas.microsoft.com/office/drawing/2014/main" id="{922E93C3-73F9-EDDD-B8B1-C6619A3C1A3A}"/>
              </a:ext>
            </a:extLst>
          </p:cNvPr>
          <p:cNvSpPr>
            <a:spLocks noGrp="1"/>
          </p:cNvSpPr>
          <p:nvPr>
            <p:ph type="title" hasCustomPrompt="1"/>
          </p:nvPr>
        </p:nvSpPr>
        <p:spPr>
          <a:xfrm>
            <a:off x="3052115" y="433394"/>
            <a:ext cx="8534400" cy="960892"/>
          </a:xfrm>
        </p:spPr>
        <p:txBody>
          <a:bodyPr/>
          <a:lstStyle>
            <a:lvl1pPr>
              <a:defRPr sz="3600">
                <a:solidFill>
                  <a:schemeClr val="tx1"/>
                </a:solidFill>
              </a:defRPr>
            </a:lvl1pPr>
          </a:lstStyle>
          <a:p>
            <a:r>
              <a:rPr lang="en-US" dirty="0"/>
              <a:t>Click to add Project title</a:t>
            </a:r>
          </a:p>
        </p:txBody>
      </p:sp>
      <p:sp>
        <p:nvSpPr>
          <p:cNvPr id="9" name="Parallelogram 17">
            <a:extLst>
              <a:ext uri="{FF2B5EF4-FFF2-40B4-BE49-F238E27FC236}">
                <a16:creationId xmlns:a16="http://schemas.microsoft.com/office/drawing/2014/main" id="{F6BC9159-D72E-7221-35CA-425889D45FA7}"/>
              </a:ext>
            </a:extLst>
          </p:cNvPr>
          <p:cNvSpPr/>
          <p:nvPr userDrawn="1"/>
        </p:nvSpPr>
        <p:spPr>
          <a:xfrm>
            <a:off x="8603695" y="6172200"/>
            <a:ext cx="3585925" cy="685800"/>
          </a:xfrm>
          <a:custGeom>
            <a:avLst/>
            <a:gdLst>
              <a:gd name="connsiteX0" fmla="*/ 0 w 3910566"/>
              <a:gd name="connsiteY0" fmla="*/ 685800 h 685800"/>
              <a:gd name="connsiteX1" fmla="*/ 257175 w 3910566"/>
              <a:gd name="connsiteY1" fmla="*/ 0 h 685800"/>
              <a:gd name="connsiteX2" fmla="*/ 3910566 w 3910566"/>
              <a:gd name="connsiteY2" fmla="*/ 0 h 685800"/>
              <a:gd name="connsiteX3" fmla="*/ 3653391 w 3910566"/>
              <a:gd name="connsiteY3" fmla="*/ 685800 h 685800"/>
              <a:gd name="connsiteX4" fmla="*/ 0 w 3910566"/>
              <a:gd name="connsiteY4" fmla="*/ 685800 h 685800"/>
              <a:gd name="connsiteX0" fmla="*/ 0 w 3910566"/>
              <a:gd name="connsiteY0" fmla="*/ 685800 h 685800"/>
              <a:gd name="connsiteX1" fmla="*/ 257175 w 3910566"/>
              <a:gd name="connsiteY1" fmla="*/ 0 h 685800"/>
              <a:gd name="connsiteX2" fmla="*/ 3597829 w 3910566"/>
              <a:gd name="connsiteY2" fmla="*/ 0 h 685800"/>
              <a:gd name="connsiteX3" fmla="*/ 3910566 w 3910566"/>
              <a:gd name="connsiteY3" fmla="*/ 0 h 685800"/>
              <a:gd name="connsiteX4" fmla="*/ 3653391 w 3910566"/>
              <a:gd name="connsiteY4" fmla="*/ 685800 h 685800"/>
              <a:gd name="connsiteX5" fmla="*/ 0 w 3910566"/>
              <a:gd name="connsiteY5" fmla="*/ 685800 h 685800"/>
              <a:gd name="connsiteX0" fmla="*/ 0 w 3653391"/>
              <a:gd name="connsiteY0" fmla="*/ 685800 h 685800"/>
              <a:gd name="connsiteX1" fmla="*/ 257175 w 3653391"/>
              <a:gd name="connsiteY1" fmla="*/ 0 h 685800"/>
              <a:gd name="connsiteX2" fmla="*/ 3597829 w 3653391"/>
              <a:gd name="connsiteY2" fmla="*/ 0 h 685800"/>
              <a:gd name="connsiteX3" fmla="*/ 3653391 w 3653391"/>
              <a:gd name="connsiteY3" fmla="*/ 685800 h 685800"/>
              <a:gd name="connsiteX4" fmla="*/ 0 w 3653391"/>
              <a:gd name="connsiteY4" fmla="*/ 685800 h 685800"/>
              <a:gd name="connsiteX0" fmla="*/ 0 w 3653391"/>
              <a:gd name="connsiteY0" fmla="*/ 685800 h 685800"/>
              <a:gd name="connsiteX1" fmla="*/ 257175 w 3653391"/>
              <a:gd name="connsiteY1" fmla="*/ 0 h 685800"/>
              <a:gd name="connsiteX2" fmla="*/ 3597829 w 3653391"/>
              <a:gd name="connsiteY2" fmla="*/ 0 h 685800"/>
              <a:gd name="connsiteX3" fmla="*/ 3583543 w 3653391"/>
              <a:gd name="connsiteY3" fmla="*/ 0 h 685800"/>
              <a:gd name="connsiteX4" fmla="*/ 3653391 w 3653391"/>
              <a:gd name="connsiteY4" fmla="*/ 685800 h 685800"/>
              <a:gd name="connsiteX5" fmla="*/ 0 w 3653391"/>
              <a:gd name="connsiteY5" fmla="*/ 685800 h 685800"/>
              <a:gd name="connsiteX0" fmla="*/ 0 w 3653391"/>
              <a:gd name="connsiteY0" fmla="*/ 685800 h 685800"/>
              <a:gd name="connsiteX1" fmla="*/ 257175 w 3653391"/>
              <a:gd name="connsiteY1" fmla="*/ 0 h 685800"/>
              <a:gd name="connsiteX2" fmla="*/ 3597829 w 3653391"/>
              <a:gd name="connsiteY2" fmla="*/ 0 h 685800"/>
              <a:gd name="connsiteX3" fmla="*/ 3653391 w 3653391"/>
              <a:gd name="connsiteY3" fmla="*/ 685800 h 685800"/>
              <a:gd name="connsiteX4" fmla="*/ 0 w 3653391"/>
              <a:gd name="connsiteY4" fmla="*/ 685800 h 685800"/>
              <a:gd name="connsiteX0" fmla="*/ 0 w 3653391"/>
              <a:gd name="connsiteY0" fmla="*/ 685800 h 685800"/>
              <a:gd name="connsiteX1" fmla="*/ 257175 w 3653391"/>
              <a:gd name="connsiteY1" fmla="*/ 0 h 685800"/>
              <a:gd name="connsiteX2" fmla="*/ 3581161 w 3653391"/>
              <a:gd name="connsiteY2" fmla="*/ 0 h 685800"/>
              <a:gd name="connsiteX3" fmla="*/ 3597829 w 3653391"/>
              <a:gd name="connsiteY3" fmla="*/ 0 h 685800"/>
              <a:gd name="connsiteX4" fmla="*/ 3653391 w 3653391"/>
              <a:gd name="connsiteY4" fmla="*/ 685800 h 685800"/>
              <a:gd name="connsiteX5" fmla="*/ 0 w 3653391"/>
              <a:gd name="connsiteY5" fmla="*/ 685800 h 685800"/>
              <a:gd name="connsiteX0" fmla="*/ 0 w 3653391"/>
              <a:gd name="connsiteY0" fmla="*/ 685800 h 685800"/>
              <a:gd name="connsiteX1" fmla="*/ 257175 w 3653391"/>
              <a:gd name="connsiteY1" fmla="*/ 0 h 685800"/>
              <a:gd name="connsiteX2" fmla="*/ 3581161 w 3653391"/>
              <a:gd name="connsiteY2" fmla="*/ 0 h 685800"/>
              <a:gd name="connsiteX3" fmla="*/ 3653391 w 3653391"/>
              <a:gd name="connsiteY3" fmla="*/ 685800 h 685800"/>
              <a:gd name="connsiteX4" fmla="*/ 0 w 3653391"/>
              <a:gd name="connsiteY4" fmla="*/ 685800 h 685800"/>
              <a:gd name="connsiteX0" fmla="*/ 0 w 3653391"/>
              <a:gd name="connsiteY0" fmla="*/ 685800 h 685800"/>
              <a:gd name="connsiteX1" fmla="*/ 257175 w 3653391"/>
              <a:gd name="connsiteY1" fmla="*/ 0 h 685800"/>
              <a:gd name="connsiteX2" fmla="*/ 3585924 w 3653391"/>
              <a:gd name="connsiteY2" fmla="*/ 0 h 685800"/>
              <a:gd name="connsiteX3" fmla="*/ 3653391 w 3653391"/>
              <a:gd name="connsiteY3" fmla="*/ 685800 h 685800"/>
              <a:gd name="connsiteX4" fmla="*/ 0 w 3653391"/>
              <a:gd name="connsiteY4" fmla="*/ 685800 h 685800"/>
              <a:gd name="connsiteX0" fmla="*/ 0 w 3653391"/>
              <a:gd name="connsiteY0" fmla="*/ 685800 h 685800"/>
              <a:gd name="connsiteX1" fmla="*/ 257175 w 3653391"/>
              <a:gd name="connsiteY1" fmla="*/ 0 h 685800"/>
              <a:gd name="connsiteX2" fmla="*/ 3585924 w 3653391"/>
              <a:gd name="connsiteY2" fmla="*/ 0 h 685800"/>
              <a:gd name="connsiteX3" fmla="*/ 3653391 w 3653391"/>
              <a:gd name="connsiteY3" fmla="*/ 685800 h 685800"/>
              <a:gd name="connsiteX4" fmla="*/ 3593068 w 3653391"/>
              <a:gd name="connsiteY4" fmla="*/ 683419 h 685800"/>
              <a:gd name="connsiteX5" fmla="*/ 0 w 3653391"/>
              <a:gd name="connsiteY5" fmla="*/ 685800 h 685800"/>
              <a:gd name="connsiteX0" fmla="*/ 0 w 3593068"/>
              <a:gd name="connsiteY0" fmla="*/ 685800 h 685800"/>
              <a:gd name="connsiteX1" fmla="*/ 257175 w 3593068"/>
              <a:gd name="connsiteY1" fmla="*/ 0 h 685800"/>
              <a:gd name="connsiteX2" fmla="*/ 3585924 w 3593068"/>
              <a:gd name="connsiteY2" fmla="*/ 0 h 685800"/>
              <a:gd name="connsiteX3" fmla="*/ 3593068 w 3593068"/>
              <a:gd name="connsiteY3" fmla="*/ 683419 h 685800"/>
              <a:gd name="connsiteX4" fmla="*/ 0 w 3593068"/>
              <a:gd name="connsiteY4" fmla="*/ 685800 h 685800"/>
              <a:gd name="connsiteX0" fmla="*/ 0 w 3585951"/>
              <a:gd name="connsiteY0" fmla="*/ 685800 h 685800"/>
              <a:gd name="connsiteX1" fmla="*/ 257175 w 3585951"/>
              <a:gd name="connsiteY1" fmla="*/ 0 h 685800"/>
              <a:gd name="connsiteX2" fmla="*/ 3585924 w 3585951"/>
              <a:gd name="connsiteY2" fmla="*/ 0 h 685800"/>
              <a:gd name="connsiteX3" fmla="*/ 3438286 w 3585951"/>
              <a:gd name="connsiteY3" fmla="*/ 597694 h 685800"/>
              <a:gd name="connsiteX4" fmla="*/ 0 w 3585951"/>
              <a:gd name="connsiteY4" fmla="*/ 685800 h 685800"/>
              <a:gd name="connsiteX0" fmla="*/ 0 w 3585951"/>
              <a:gd name="connsiteY0" fmla="*/ 685800 h 733425"/>
              <a:gd name="connsiteX1" fmla="*/ 257175 w 3585951"/>
              <a:gd name="connsiteY1" fmla="*/ 0 h 733425"/>
              <a:gd name="connsiteX2" fmla="*/ 3585924 w 3585951"/>
              <a:gd name="connsiteY2" fmla="*/ 0 h 733425"/>
              <a:gd name="connsiteX3" fmla="*/ 3438286 w 3585951"/>
              <a:gd name="connsiteY3" fmla="*/ 597694 h 733425"/>
              <a:gd name="connsiteX4" fmla="*/ 3447812 w 3585951"/>
              <a:gd name="connsiteY4" fmla="*/ 733425 h 733425"/>
              <a:gd name="connsiteX5" fmla="*/ 0 w 3585951"/>
              <a:gd name="connsiteY5" fmla="*/ 685800 h 733425"/>
              <a:gd name="connsiteX0" fmla="*/ 0 w 3944067"/>
              <a:gd name="connsiteY0" fmla="*/ 685800 h 733425"/>
              <a:gd name="connsiteX1" fmla="*/ 257175 w 3944067"/>
              <a:gd name="connsiteY1" fmla="*/ 0 h 733425"/>
              <a:gd name="connsiteX2" fmla="*/ 3585924 w 3944067"/>
              <a:gd name="connsiteY2" fmla="*/ 0 h 733425"/>
              <a:gd name="connsiteX3" fmla="*/ 3447812 w 3944067"/>
              <a:gd name="connsiteY3" fmla="*/ 733425 h 733425"/>
              <a:gd name="connsiteX4" fmla="*/ 0 w 3944067"/>
              <a:gd name="connsiteY4" fmla="*/ 685800 h 733425"/>
              <a:gd name="connsiteX0" fmla="*/ 0 w 3960946"/>
              <a:gd name="connsiteY0" fmla="*/ 685800 h 685800"/>
              <a:gd name="connsiteX1" fmla="*/ 257175 w 3960946"/>
              <a:gd name="connsiteY1" fmla="*/ 0 h 685800"/>
              <a:gd name="connsiteX2" fmla="*/ 3585924 w 3960946"/>
              <a:gd name="connsiteY2" fmla="*/ 0 h 685800"/>
              <a:gd name="connsiteX3" fmla="*/ 3485912 w 3960946"/>
              <a:gd name="connsiteY3" fmla="*/ 571500 h 685800"/>
              <a:gd name="connsiteX4" fmla="*/ 0 w 3960946"/>
              <a:gd name="connsiteY4" fmla="*/ 685800 h 685800"/>
              <a:gd name="connsiteX0" fmla="*/ 0 w 4004878"/>
              <a:gd name="connsiteY0" fmla="*/ 685800 h 685800"/>
              <a:gd name="connsiteX1" fmla="*/ 257175 w 4004878"/>
              <a:gd name="connsiteY1" fmla="*/ 0 h 685800"/>
              <a:gd name="connsiteX2" fmla="*/ 3585924 w 4004878"/>
              <a:gd name="connsiteY2" fmla="*/ 0 h 685800"/>
              <a:gd name="connsiteX3" fmla="*/ 3576400 w 4004878"/>
              <a:gd name="connsiteY3" fmla="*/ 683419 h 685800"/>
              <a:gd name="connsiteX4" fmla="*/ 0 w 4004878"/>
              <a:gd name="connsiteY4" fmla="*/ 685800 h 685800"/>
              <a:gd name="connsiteX0" fmla="*/ 0 w 3820866"/>
              <a:gd name="connsiteY0" fmla="*/ 685800 h 685800"/>
              <a:gd name="connsiteX1" fmla="*/ 257175 w 3820866"/>
              <a:gd name="connsiteY1" fmla="*/ 0 h 685800"/>
              <a:gd name="connsiteX2" fmla="*/ 3585924 w 3820866"/>
              <a:gd name="connsiteY2" fmla="*/ 0 h 685800"/>
              <a:gd name="connsiteX3" fmla="*/ 3576400 w 3820866"/>
              <a:gd name="connsiteY3" fmla="*/ 683419 h 685800"/>
              <a:gd name="connsiteX4" fmla="*/ 0 w 3820866"/>
              <a:gd name="connsiteY4" fmla="*/ 685800 h 685800"/>
              <a:gd name="connsiteX0" fmla="*/ 0 w 3585924"/>
              <a:gd name="connsiteY0" fmla="*/ 685800 h 685800"/>
              <a:gd name="connsiteX1" fmla="*/ 257175 w 3585924"/>
              <a:gd name="connsiteY1" fmla="*/ 0 h 685800"/>
              <a:gd name="connsiteX2" fmla="*/ 3585924 w 3585924"/>
              <a:gd name="connsiteY2" fmla="*/ 0 h 685800"/>
              <a:gd name="connsiteX3" fmla="*/ 3576400 w 3585924"/>
              <a:gd name="connsiteY3" fmla="*/ 683419 h 685800"/>
              <a:gd name="connsiteX4" fmla="*/ 0 w 3585924"/>
              <a:gd name="connsiteY4" fmla="*/ 685800 h 685800"/>
              <a:gd name="connsiteX0" fmla="*/ 0 w 3585925"/>
              <a:gd name="connsiteY0" fmla="*/ 685800 h 685800"/>
              <a:gd name="connsiteX1" fmla="*/ 257175 w 3585925"/>
              <a:gd name="connsiteY1" fmla="*/ 0 h 685800"/>
              <a:gd name="connsiteX2" fmla="*/ 3585924 w 3585925"/>
              <a:gd name="connsiteY2" fmla="*/ 0 h 685800"/>
              <a:gd name="connsiteX3" fmla="*/ 3585925 w 3585925"/>
              <a:gd name="connsiteY3" fmla="*/ 683419 h 685800"/>
              <a:gd name="connsiteX4" fmla="*/ 0 w 3585925"/>
              <a:gd name="connsiteY4" fmla="*/ 68580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5925" h="685800">
                <a:moveTo>
                  <a:pt x="0" y="685800"/>
                </a:moveTo>
                <a:lnTo>
                  <a:pt x="257175" y="0"/>
                </a:lnTo>
                <a:lnTo>
                  <a:pt x="3585924" y="0"/>
                </a:lnTo>
                <a:cubicBezTo>
                  <a:pt x="3585924" y="227806"/>
                  <a:pt x="3585925" y="455613"/>
                  <a:pt x="3585925" y="683419"/>
                </a:cubicBezTo>
                <a:lnTo>
                  <a:pt x="0" y="685800"/>
                </a:lnTo>
                <a:close/>
              </a:path>
            </a:pathLst>
          </a:custGeom>
          <a:gradFill flip="none" rotWithShape="1">
            <a:gsLst>
              <a:gs pos="0">
                <a:srgbClr val="D6492A"/>
              </a:gs>
              <a:gs pos="41000">
                <a:srgbClr val="FA943E"/>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dirty="0"/>
          </a:p>
        </p:txBody>
      </p:sp>
      <p:grpSp>
        <p:nvGrpSpPr>
          <p:cNvPr id="10" name="Graphic 17">
            <a:extLst>
              <a:ext uri="{FF2B5EF4-FFF2-40B4-BE49-F238E27FC236}">
                <a16:creationId xmlns:a16="http://schemas.microsoft.com/office/drawing/2014/main" id="{F36743A0-F51C-53B7-8CD9-1160A54D11F9}"/>
              </a:ext>
            </a:extLst>
          </p:cNvPr>
          <p:cNvGrpSpPr/>
          <p:nvPr userDrawn="1"/>
        </p:nvGrpSpPr>
        <p:grpSpPr>
          <a:xfrm>
            <a:off x="10585919" y="6336792"/>
            <a:ext cx="1000596" cy="277368"/>
            <a:chOff x="10276536" y="6249710"/>
            <a:chExt cx="1256213" cy="348226"/>
          </a:xfrm>
          <a:solidFill>
            <a:srgbClr val="FFFFFF"/>
          </a:solidFill>
        </p:grpSpPr>
        <p:sp>
          <p:nvSpPr>
            <p:cNvPr id="11" name="Freeform: Shape 10">
              <a:extLst>
                <a:ext uri="{FF2B5EF4-FFF2-40B4-BE49-F238E27FC236}">
                  <a16:creationId xmlns:a16="http://schemas.microsoft.com/office/drawing/2014/main" id="{DD8FC11E-027B-398C-F3AF-C3783BF3A137}"/>
                </a:ext>
              </a:extLst>
            </p:cNvPr>
            <p:cNvSpPr/>
            <p:nvPr/>
          </p:nvSpPr>
          <p:spPr>
            <a:xfrm>
              <a:off x="10276536" y="6249710"/>
              <a:ext cx="479661" cy="340804"/>
            </a:xfrm>
            <a:custGeom>
              <a:avLst/>
              <a:gdLst>
                <a:gd name="connsiteX0" fmla="*/ 391832 w 479661"/>
                <a:gd name="connsiteY0" fmla="*/ 0 h 340804"/>
                <a:gd name="connsiteX1" fmla="*/ 342969 w 479661"/>
                <a:gd name="connsiteY1" fmla="*/ 0 h 340804"/>
                <a:gd name="connsiteX2" fmla="*/ 342969 w 479661"/>
                <a:gd name="connsiteY2" fmla="*/ 160197 h 340804"/>
                <a:gd name="connsiteX3" fmla="*/ 277097 w 479661"/>
                <a:gd name="connsiteY3" fmla="*/ 0 h 340804"/>
                <a:gd name="connsiteX4" fmla="*/ 227615 w 479661"/>
                <a:gd name="connsiteY4" fmla="*/ 0 h 340804"/>
                <a:gd name="connsiteX5" fmla="*/ 162052 w 479661"/>
                <a:gd name="connsiteY5" fmla="*/ 159578 h 340804"/>
                <a:gd name="connsiteX6" fmla="*/ 162052 w 479661"/>
                <a:gd name="connsiteY6" fmla="*/ 0 h 340804"/>
                <a:gd name="connsiteX7" fmla="*/ 113189 w 479661"/>
                <a:gd name="connsiteY7" fmla="*/ 0 h 340804"/>
                <a:gd name="connsiteX8" fmla="*/ 113189 w 479661"/>
                <a:gd name="connsiteY8" fmla="*/ 62161 h 340804"/>
                <a:gd name="connsiteX9" fmla="*/ 48863 w 479661"/>
                <a:gd name="connsiteY9" fmla="*/ 62161 h 340804"/>
                <a:gd name="connsiteX10" fmla="*/ 48863 w 479661"/>
                <a:gd name="connsiteY10" fmla="*/ 0 h 340804"/>
                <a:gd name="connsiteX11" fmla="*/ 0 w 479661"/>
                <a:gd name="connsiteY11" fmla="*/ 0 h 340804"/>
                <a:gd name="connsiteX12" fmla="*/ 0 w 479661"/>
                <a:gd name="connsiteY12" fmla="*/ 170402 h 340804"/>
                <a:gd name="connsiteX13" fmla="*/ 48863 w 479661"/>
                <a:gd name="connsiteY13" fmla="*/ 170402 h 340804"/>
                <a:gd name="connsiteX14" fmla="*/ 48863 w 479661"/>
                <a:gd name="connsiteY14" fmla="*/ 100200 h 340804"/>
                <a:gd name="connsiteX15" fmla="*/ 113189 w 479661"/>
                <a:gd name="connsiteY15" fmla="*/ 100200 h 340804"/>
                <a:gd name="connsiteX16" fmla="*/ 113189 w 479661"/>
                <a:gd name="connsiteY16" fmla="*/ 170402 h 340804"/>
                <a:gd name="connsiteX17" fmla="*/ 157413 w 479661"/>
                <a:gd name="connsiteY17" fmla="*/ 170402 h 340804"/>
                <a:gd name="connsiteX18" fmla="*/ 162052 w 479661"/>
                <a:gd name="connsiteY18" fmla="*/ 170402 h 340804"/>
                <a:gd name="connsiteX19" fmla="*/ 207823 w 479661"/>
                <a:gd name="connsiteY19" fmla="*/ 170402 h 340804"/>
                <a:gd name="connsiteX20" fmla="*/ 219574 w 479661"/>
                <a:gd name="connsiteY20" fmla="*/ 139785 h 340804"/>
                <a:gd name="connsiteX21" fmla="*/ 252047 w 479661"/>
                <a:gd name="connsiteY21" fmla="*/ 47317 h 340804"/>
                <a:gd name="connsiteX22" fmla="*/ 252665 w 479661"/>
                <a:gd name="connsiteY22" fmla="*/ 47317 h 340804"/>
                <a:gd name="connsiteX23" fmla="*/ 283900 w 479661"/>
                <a:gd name="connsiteY23" fmla="*/ 127724 h 340804"/>
                <a:gd name="connsiteX24" fmla="*/ 211224 w 479661"/>
                <a:gd name="connsiteY24" fmla="*/ 170402 h 340804"/>
                <a:gd name="connsiteX25" fmla="*/ 227615 w 479661"/>
                <a:gd name="connsiteY25" fmla="*/ 170402 h 340804"/>
                <a:gd name="connsiteX26" fmla="*/ 157413 w 479661"/>
                <a:gd name="connsiteY26" fmla="*/ 340804 h 340804"/>
                <a:gd name="connsiteX27" fmla="*/ 208441 w 479661"/>
                <a:gd name="connsiteY27" fmla="*/ 340804 h 340804"/>
                <a:gd name="connsiteX28" fmla="*/ 293797 w 479661"/>
                <a:gd name="connsiteY28" fmla="*/ 340804 h 340804"/>
                <a:gd name="connsiteX29" fmla="*/ 221121 w 479661"/>
                <a:gd name="connsiteY29" fmla="*/ 298127 h 340804"/>
                <a:gd name="connsiteX30" fmla="*/ 252356 w 479661"/>
                <a:gd name="connsiteY30" fmla="*/ 217719 h 340804"/>
                <a:gd name="connsiteX31" fmla="*/ 252974 w 479661"/>
                <a:gd name="connsiteY31" fmla="*/ 217719 h 340804"/>
                <a:gd name="connsiteX32" fmla="*/ 285447 w 479661"/>
                <a:gd name="connsiteY32" fmla="*/ 310188 h 340804"/>
                <a:gd name="connsiteX33" fmla="*/ 297199 w 479661"/>
                <a:gd name="connsiteY33" fmla="*/ 340804 h 340804"/>
                <a:gd name="connsiteX34" fmla="*/ 343278 w 479661"/>
                <a:gd name="connsiteY34" fmla="*/ 340804 h 340804"/>
                <a:gd name="connsiteX35" fmla="*/ 343278 w 479661"/>
                <a:gd name="connsiteY35" fmla="*/ 340804 h 340804"/>
                <a:gd name="connsiteX36" fmla="*/ 479662 w 479661"/>
                <a:gd name="connsiteY36" fmla="*/ 340804 h 340804"/>
                <a:gd name="connsiteX37" fmla="*/ 479662 w 479661"/>
                <a:gd name="connsiteY37" fmla="*/ 302765 h 340804"/>
                <a:gd name="connsiteX38" fmla="*/ 392141 w 479661"/>
                <a:gd name="connsiteY38" fmla="*/ 302765 h 340804"/>
                <a:gd name="connsiteX39" fmla="*/ 392141 w 479661"/>
                <a:gd name="connsiteY39" fmla="*/ 170711 h 340804"/>
                <a:gd name="connsiteX40" fmla="*/ 479662 w 479661"/>
                <a:gd name="connsiteY40" fmla="*/ 170711 h 340804"/>
                <a:gd name="connsiteX41" fmla="*/ 479662 w 479661"/>
                <a:gd name="connsiteY41" fmla="*/ 132672 h 340804"/>
                <a:gd name="connsiteX42" fmla="*/ 392141 w 479661"/>
                <a:gd name="connsiteY42" fmla="*/ 132672 h 340804"/>
                <a:gd name="connsiteX43" fmla="*/ 392141 w 479661"/>
                <a:gd name="connsiteY43" fmla="*/ 0 h 340804"/>
                <a:gd name="connsiteX44" fmla="*/ 343278 w 479661"/>
                <a:gd name="connsiteY44" fmla="*/ 330908 h 340804"/>
                <a:gd name="connsiteX45" fmla="*/ 277097 w 479661"/>
                <a:gd name="connsiteY45" fmla="*/ 170402 h 340804"/>
                <a:gd name="connsiteX46" fmla="*/ 296580 w 479661"/>
                <a:gd name="connsiteY46" fmla="*/ 170402 h 340804"/>
                <a:gd name="connsiteX47" fmla="*/ 343278 w 479661"/>
                <a:gd name="connsiteY47" fmla="*/ 170402 h 340804"/>
                <a:gd name="connsiteX48" fmla="*/ 343278 w 479661"/>
                <a:gd name="connsiteY48" fmla="*/ 330908 h 340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79661" h="340804">
                  <a:moveTo>
                    <a:pt x="391832" y="0"/>
                  </a:moveTo>
                  <a:lnTo>
                    <a:pt x="342969" y="0"/>
                  </a:lnTo>
                  <a:lnTo>
                    <a:pt x="342969" y="160197"/>
                  </a:lnTo>
                  <a:lnTo>
                    <a:pt x="277097" y="0"/>
                  </a:lnTo>
                  <a:lnTo>
                    <a:pt x="227615" y="0"/>
                  </a:lnTo>
                  <a:lnTo>
                    <a:pt x="162052" y="159578"/>
                  </a:lnTo>
                  <a:lnTo>
                    <a:pt x="162052" y="0"/>
                  </a:lnTo>
                  <a:lnTo>
                    <a:pt x="113189" y="0"/>
                  </a:lnTo>
                  <a:lnTo>
                    <a:pt x="113189" y="62161"/>
                  </a:lnTo>
                  <a:lnTo>
                    <a:pt x="48863" y="62161"/>
                  </a:lnTo>
                  <a:lnTo>
                    <a:pt x="48863" y="0"/>
                  </a:lnTo>
                  <a:lnTo>
                    <a:pt x="0" y="0"/>
                  </a:lnTo>
                  <a:lnTo>
                    <a:pt x="0" y="170402"/>
                  </a:lnTo>
                  <a:lnTo>
                    <a:pt x="48863" y="170402"/>
                  </a:lnTo>
                  <a:lnTo>
                    <a:pt x="48863" y="100200"/>
                  </a:lnTo>
                  <a:lnTo>
                    <a:pt x="113189" y="100200"/>
                  </a:lnTo>
                  <a:lnTo>
                    <a:pt x="113189" y="170402"/>
                  </a:lnTo>
                  <a:lnTo>
                    <a:pt x="157413" y="170402"/>
                  </a:lnTo>
                  <a:lnTo>
                    <a:pt x="162052" y="170402"/>
                  </a:lnTo>
                  <a:lnTo>
                    <a:pt x="207823" y="170402"/>
                  </a:lnTo>
                  <a:lnTo>
                    <a:pt x="219574" y="139785"/>
                  </a:lnTo>
                  <a:lnTo>
                    <a:pt x="252047" y="47317"/>
                  </a:lnTo>
                  <a:lnTo>
                    <a:pt x="252665" y="47317"/>
                  </a:lnTo>
                  <a:lnTo>
                    <a:pt x="283900" y="127724"/>
                  </a:lnTo>
                  <a:lnTo>
                    <a:pt x="211224" y="170402"/>
                  </a:lnTo>
                  <a:lnTo>
                    <a:pt x="227615" y="170402"/>
                  </a:lnTo>
                  <a:lnTo>
                    <a:pt x="157413" y="340804"/>
                  </a:lnTo>
                  <a:lnTo>
                    <a:pt x="208441" y="340804"/>
                  </a:lnTo>
                  <a:lnTo>
                    <a:pt x="293797" y="340804"/>
                  </a:lnTo>
                  <a:lnTo>
                    <a:pt x="221121" y="298127"/>
                  </a:lnTo>
                  <a:lnTo>
                    <a:pt x="252356" y="217719"/>
                  </a:lnTo>
                  <a:lnTo>
                    <a:pt x="252974" y="217719"/>
                  </a:lnTo>
                  <a:lnTo>
                    <a:pt x="285447" y="310188"/>
                  </a:lnTo>
                  <a:lnTo>
                    <a:pt x="297199" y="340804"/>
                  </a:lnTo>
                  <a:lnTo>
                    <a:pt x="343278" y="340804"/>
                  </a:lnTo>
                  <a:lnTo>
                    <a:pt x="343278" y="340804"/>
                  </a:lnTo>
                  <a:lnTo>
                    <a:pt x="479662" y="340804"/>
                  </a:lnTo>
                  <a:lnTo>
                    <a:pt x="479662" y="302765"/>
                  </a:lnTo>
                  <a:lnTo>
                    <a:pt x="392141" y="302765"/>
                  </a:lnTo>
                  <a:lnTo>
                    <a:pt x="392141" y="170711"/>
                  </a:lnTo>
                  <a:lnTo>
                    <a:pt x="479662" y="170711"/>
                  </a:lnTo>
                  <a:lnTo>
                    <a:pt x="479662" y="132672"/>
                  </a:lnTo>
                  <a:lnTo>
                    <a:pt x="392141" y="132672"/>
                  </a:lnTo>
                  <a:lnTo>
                    <a:pt x="392141" y="0"/>
                  </a:lnTo>
                  <a:close/>
                  <a:moveTo>
                    <a:pt x="343278" y="330908"/>
                  </a:moveTo>
                  <a:lnTo>
                    <a:pt x="277097" y="170402"/>
                  </a:lnTo>
                  <a:lnTo>
                    <a:pt x="296580" y="170402"/>
                  </a:lnTo>
                  <a:lnTo>
                    <a:pt x="343278" y="170402"/>
                  </a:lnTo>
                  <a:lnTo>
                    <a:pt x="343278" y="330908"/>
                  </a:lnTo>
                  <a:close/>
                </a:path>
              </a:pathLst>
            </a:custGeom>
            <a:solidFill>
              <a:srgbClr val="FFFFFF"/>
            </a:solidFill>
            <a:ln w="3088"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80CFED44-F12D-CFFB-E30E-27D263CAB7ED}"/>
                </a:ext>
              </a:extLst>
            </p:cNvPr>
            <p:cNvSpPr/>
            <p:nvPr/>
          </p:nvSpPr>
          <p:spPr>
            <a:xfrm>
              <a:off x="10764239" y="6249710"/>
              <a:ext cx="348844" cy="341113"/>
            </a:xfrm>
            <a:custGeom>
              <a:avLst/>
              <a:gdLst>
                <a:gd name="connsiteX0" fmla="*/ 313899 w 348844"/>
                <a:gd name="connsiteY0" fmla="*/ 261634 h 341113"/>
                <a:gd name="connsiteX1" fmla="*/ 313899 w 348844"/>
                <a:gd name="connsiteY1" fmla="*/ 261015 h 341113"/>
                <a:gd name="connsiteX2" fmla="*/ 343278 w 348844"/>
                <a:gd name="connsiteY2" fmla="*/ 218337 h 341113"/>
                <a:gd name="connsiteX3" fmla="*/ 277715 w 348844"/>
                <a:gd name="connsiteY3" fmla="*/ 170402 h 341113"/>
                <a:gd name="connsiteX4" fmla="*/ 262252 w 348844"/>
                <a:gd name="connsiteY4" fmla="*/ 170402 h 341113"/>
                <a:gd name="connsiteX5" fmla="*/ 262252 w 348844"/>
                <a:gd name="connsiteY5" fmla="*/ 107004 h 341113"/>
                <a:gd name="connsiteX6" fmla="*/ 330599 w 348844"/>
                <a:gd name="connsiteY6" fmla="*/ 0 h 341113"/>
                <a:gd name="connsiteX7" fmla="*/ 275241 w 348844"/>
                <a:gd name="connsiteY7" fmla="*/ 0 h 341113"/>
                <a:gd name="connsiteX8" fmla="*/ 237821 w 348844"/>
                <a:gd name="connsiteY8" fmla="*/ 69274 h 341113"/>
                <a:gd name="connsiteX9" fmla="*/ 200400 w 348844"/>
                <a:gd name="connsiteY9" fmla="*/ 0 h 341113"/>
                <a:gd name="connsiteX10" fmla="*/ 149372 w 348844"/>
                <a:gd name="connsiteY10" fmla="*/ 0 h 341113"/>
                <a:gd name="connsiteX11" fmla="*/ 145043 w 348844"/>
                <a:gd name="connsiteY11" fmla="*/ 0 h 341113"/>
                <a:gd name="connsiteX12" fmla="*/ 0 w 348844"/>
                <a:gd name="connsiteY12" fmla="*/ 0 h 341113"/>
                <a:gd name="connsiteX13" fmla="*/ 0 w 348844"/>
                <a:gd name="connsiteY13" fmla="*/ 170402 h 341113"/>
                <a:gd name="connsiteX14" fmla="*/ 0 w 348844"/>
                <a:gd name="connsiteY14" fmla="*/ 170402 h 341113"/>
                <a:gd name="connsiteX15" fmla="*/ 0 w 348844"/>
                <a:gd name="connsiteY15" fmla="*/ 340804 h 341113"/>
                <a:gd name="connsiteX16" fmla="*/ 80717 w 348844"/>
                <a:gd name="connsiteY16" fmla="*/ 340804 h 341113"/>
                <a:gd name="connsiteX17" fmla="*/ 172567 w 348844"/>
                <a:gd name="connsiteY17" fmla="*/ 254830 h 341113"/>
                <a:gd name="connsiteX18" fmla="*/ 82572 w 348844"/>
                <a:gd name="connsiteY18" fmla="*/ 170402 h 341113"/>
                <a:gd name="connsiteX19" fmla="*/ 152156 w 348844"/>
                <a:gd name="connsiteY19" fmla="*/ 170402 h 341113"/>
                <a:gd name="connsiteX20" fmla="*/ 152156 w 348844"/>
                <a:gd name="connsiteY20" fmla="*/ 132363 h 341113"/>
                <a:gd name="connsiteX21" fmla="*/ 48863 w 348844"/>
                <a:gd name="connsiteY21" fmla="*/ 132363 h 341113"/>
                <a:gd name="connsiteX22" fmla="*/ 48863 w 348844"/>
                <a:gd name="connsiteY22" fmla="*/ 99891 h 341113"/>
                <a:gd name="connsiteX23" fmla="*/ 140713 w 348844"/>
                <a:gd name="connsiteY23" fmla="*/ 99891 h 341113"/>
                <a:gd name="connsiteX24" fmla="*/ 140713 w 348844"/>
                <a:gd name="connsiteY24" fmla="*/ 65563 h 341113"/>
                <a:gd name="connsiteX25" fmla="*/ 48863 w 348844"/>
                <a:gd name="connsiteY25" fmla="*/ 65563 h 341113"/>
                <a:gd name="connsiteX26" fmla="*/ 48863 w 348844"/>
                <a:gd name="connsiteY26" fmla="*/ 35874 h 341113"/>
                <a:gd name="connsiteX27" fmla="*/ 149372 w 348844"/>
                <a:gd name="connsiteY27" fmla="*/ 35874 h 341113"/>
                <a:gd name="connsiteX28" fmla="*/ 149372 w 348844"/>
                <a:gd name="connsiteY28" fmla="*/ 7422 h 341113"/>
                <a:gd name="connsiteX29" fmla="*/ 213080 w 348844"/>
                <a:gd name="connsiteY29" fmla="*/ 107313 h 341113"/>
                <a:gd name="connsiteX30" fmla="*/ 213080 w 348844"/>
                <a:gd name="connsiteY30" fmla="*/ 170711 h 341113"/>
                <a:gd name="connsiteX31" fmla="*/ 181845 w 348844"/>
                <a:gd name="connsiteY31" fmla="*/ 170711 h 341113"/>
                <a:gd name="connsiteX32" fmla="*/ 181845 w 348844"/>
                <a:gd name="connsiteY32" fmla="*/ 341114 h 341113"/>
                <a:gd name="connsiteX33" fmla="*/ 230708 w 348844"/>
                <a:gd name="connsiteY33" fmla="*/ 341114 h 341113"/>
                <a:gd name="connsiteX34" fmla="*/ 230708 w 348844"/>
                <a:gd name="connsiteY34" fmla="*/ 278952 h 341113"/>
                <a:gd name="connsiteX35" fmla="*/ 267819 w 348844"/>
                <a:gd name="connsiteY35" fmla="*/ 278952 h 341113"/>
                <a:gd name="connsiteX36" fmla="*/ 295034 w 348844"/>
                <a:gd name="connsiteY36" fmla="*/ 313899 h 341113"/>
                <a:gd name="connsiteX37" fmla="*/ 300600 w 348844"/>
                <a:gd name="connsiteY37" fmla="*/ 341114 h 341113"/>
                <a:gd name="connsiteX38" fmla="*/ 348845 w 348844"/>
                <a:gd name="connsiteY38" fmla="*/ 341114 h 341113"/>
                <a:gd name="connsiteX39" fmla="*/ 341113 w 348844"/>
                <a:gd name="connsiteY39" fmla="*/ 302765 h 341113"/>
                <a:gd name="connsiteX40" fmla="*/ 313899 w 348844"/>
                <a:gd name="connsiteY40" fmla="*/ 261634 h 341113"/>
                <a:gd name="connsiteX41" fmla="*/ 123704 w 348844"/>
                <a:gd name="connsiteY41" fmla="*/ 254830 h 341113"/>
                <a:gd name="connsiteX42" fmla="*/ 72057 w 348844"/>
                <a:gd name="connsiteY42" fmla="*/ 302765 h 341113"/>
                <a:gd name="connsiteX43" fmla="*/ 48863 w 348844"/>
                <a:gd name="connsiteY43" fmla="*/ 302765 h 341113"/>
                <a:gd name="connsiteX44" fmla="*/ 48863 w 348844"/>
                <a:gd name="connsiteY44" fmla="*/ 208750 h 341113"/>
                <a:gd name="connsiteX45" fmla="*/ 72057 w 348844"/>
                <a:gd name="connsiteY45" fmla="*/ 208750 h 341113"/>
                <a:gd name="connsiteX46" fmla="*/ 123704 w 348844"/>
                <a:gd name="connsiteY46" fmla="*/ 254830 h 341113"/>
                <a:gd name="connsiteX47" fmla="*/ 271839 w 348844"/>
                <a:gd name="connsiteY47" fmla="*/ 244315 h 341113"/>
                <a:gd name="connsiteX48" fmla="*/ 231017 w 348844"/>
                <a:gd name="connsiteY48" fmla="*/ 244315 h 341113"/>
                <a:gd name="connsiteX49" fmla="*/ 231017 w 348844"/>
                <a:gd name="connsiteY49" fmla="*/ 205967 h 341113"/>
                <a:gd name="connsiteX50" fmla="*/ 269984 w 348844"/>
                <a:gd name="connsiteY50" fmla="*/ 205967 h 341113"/>
                <a:gd name="connsiteX51" fmla="*/ 294725 w 348844"/>
                <a:gd name="connsiteY51" fmla="*/ 224213 h 341113"/>
                <a:gd name="connsiteX52" fmla="*/ 271839 w 348844"/>
                <a:gd name="connsiteY52" fmla="*/ 244315 h 34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844" h="341113">
                  <a:moveTo>
                    <a:pt x="313899" y="261634"/>
                  </a:moveTo>
                  <a:lnTo>
                    <a:pt x="313899" y="261015"/>
                  </a:lnTo>
                  <a:cubicBezTo>
                    <a:pt x="333691" y="254212"/>
                    <a:pt x="343278" y="236584"/>
                    <a:pt x="343278" y="218337"/>
                  </a:cubicBezTo>
                  <a:cubicBezTo>
                    <a:pt x="343278" y="184010"/>
                    <a:pt x="310806" y="170402"/>
                    <a:pt x="277715" y="170402"/>
                  </a:cubicBezTo>
                  <a:lnTo>
                    <a:pt x="262252" y="170402"/>
                  </a:lnTo>
                  <a:lnTo>
                    <a:pt x="262252" y="107004"/>
                  </a:lnTo>
                  <a:lnTo>
                    <a:pt x="330599" y="0"/>
                  </a:lnTo>
                  <a:lnTo>
                    <a:pt x="275241" y="0"/>
                  </a:lnTo>
                  <a:lnTo>
                    <a:pt x="237821" y="69274"/>
                  </a:lnTo>
                  <a:lnTo>
                    <a:pt x="200400" y="0"/>
                  </a:lnTo>
                  <a:lnTo>
                    <a:pt x="149372" y="0"/>
                  </a:lnTo>
                  <a:lnTo>
                    <a:pt x="145043" y="0"/>
                  </a:lnTo>
                  <a:lnTo>
                    <a:pt x="0" y="0"/>
                  </a:lnTo>
                  <a:lnTo>
                    <a:pt x="0" y="170402"/>
                  </a:lnTo>
                  <a:lnTo>
                    <a:pt x="0" y="170402"/>
                  </a:lnTo>
                  <a:lnTo>
                    <a:pt x="0" y="340804"/>
                  </a:lnTo>
                  <a:lnTo>
                    <a:pt x="80717" y="340804"/>
                  </a:lnTo>
                  <a:cubicBezTo>
                    <a:pt x="137621" y="340804"/>
                    <a:pt x="172567" y="310806"/>
                    <a:pt x="172567" y="254830"/>
                  </a:cubicBezTo>
                  <a:cubicBezTo>
                    <a:pt x="172567" y="202565"/>
                    <a:pt x="138858" y="171021"/>
                    <a:pt x="82572" y="170402"/>
                  </a:cubicBezTo>
                  <a:lnTo>
                    <a:pt x="152156" y="170402"/>
                  </a:lnTo>
                  <a:lnTo>
                    <a:pt x="152156" y="132363"/>
                  </a:lnTo>
                  <a:lnTo>
                    <a:pt x="48863" y="132363"/>
                  </a:lnTo>
                  <a:lnTo>
                    <a:pt x="48863" y="99891"/>
                  </a:lnTo>
                  <a:lnTo>
                    <a:pt x="140713" y="99891"/>
                  </a:lnTo>
                  <a:lnTo>
                    <a:pt x="140713" y="65563"/>
                  </a:lnTo>
                  <a:lnTo>
                    <a:pt x="48863" y="65563"/>
                  </a:lnTo>
                  <a:lnTo>
                    <a:pt x="48863" y="35874"/>
                  </a:lnTo>
                  <a:lnTo>
                    <a:pt x="149372" y="35874"/>
                  </a:lnTo>
                  <a:lnTo>
                    <a:pt x="149372" y="7422"/>
                  </a:lnTo>
                  <a:lnTo>
                    <a:pt x="213080" y="107313"/>
                  </a:lnTo>
                  <a:lnTo>
                    <a:pt x="213080" y="170711"/>
                  </a:lnTo>
                  <a:lnTo>
                    <a:pt x="181845" y="170711"/>
                  </a:lnTo>
                  <a:lnTo>
                    <a:pt x="181845" y="341114"/>
                  </a:lnTo>
                  <a:lnTo>
                    <a:pt x="230708" y="341114"/>
                  </a:lnTo>
                  <a:lnTo>
                    <a:pt x="230708" y="278952"/>
                  </a:lnTo>
                  <a:lnTo>
                    <a:pt x="267819" y="278952"/>
                  </a:lnTo>
                  <a:cubicBezTo>
                    <a:pt x="290704" y="278952"/>
                    <a:pt x="293797" y="296580"/>
                    <a:pt x="295034" y="313899"/>
                  </a:cubicBezTo>
                  <a:cubicBezTo>
                    <a:pt x="295652" y="318538"/>
                    <a:pt x="296271" y="335238"/>
                    <a:pt x="300600" y="341114"/>
                  </a:cubicBezTo>
                  <a:lnTo>
                    <a:pt x="348845" y="341114"/>
                  </a:lnTo>
                  <a:cubicBezTo>
                    <a:pt x="342350" y="334928"/>
                    <a:pt x="341423" y="309878"/>
                    <a:pt x="341113" y="302765"/>
                  </a:cubicBezTo>
                  <a:cubicBezTo>
                    <a:pt x="339567" y="286065"/>
                    <a:pt x="333691" y="265964"/>
                    <a:pt x="313899" y="261634"/>
                  </a:cubicBezTo>
                  <a:close/>
                  <a:moveTo>
                    <a:pt x="123704" y="254830"/>
                  </a:moveTo>
                  <a:cubicBezTo>
                    <a:pt x="123704" y="288849"/>
                    <a:pt x="108859" y="302147"/>
                    <a:pt x="72057" y="302765"/>
                  </a:cubicBezTo>
                  <a:lnTo>
                    <a:pt x="48863" y="302765"/>
                  </a:lnTo>
                  <a:lnTo>
                    <a:pt x="48863" y="208750"/>
                  </a:lnTo>
                  <a:lnTo>
                    <a:pt x="72057" y="208750"/>
                  </a:lnTo>
                  <a:cubicBezTo>
                    <a:pt x="105458" y="208750"/>
                    <a:pt x="123704" y="223595"/>
                    <a:pt x="123704" y="254830"/>
                  </a:cubicBezTo>
                  <a:close/>
                  <a:moveTo>
                    <a:pt x="271839" y="244315"/>
                  </a:moveTo>
                  <a:lnTo>
                    <a:pt x="231017" y="244315"/>
                  </a:lnTo>
                  <a:lnTo>
                    <a:pt x="231017" y="205967"/>
                  </a:lnTo>
                  <a:lnTo>
                    <a:pt x="269984" y="205967"/>
                  </a:lnTo>
                  <a:cubicBezTo>
                    <a:pt x="283591" y="205967"/>
                    <a:pt x="294725" y="211843"/>
                    <a:pt x="294725" y="224213"/>
                  </a:cubicBezTo>
                  <a:cubicBezTo>
                    <a:pt x="294415" y="237202"/>
                    <a:pt x="286375" y="244315"/>
                    <a:pt x="271839" y="244315"/>
                  </a:cubicBezTo>
                  <a:close/>
                </a:path>
              </a:pathLst>
            </a:custGeom>
            <a:solidFill>
              <a:srgbClr val="FFFFFF"/>
            </a:solidFill>
            <a:ln w="3088"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9DA3E230-E198-D996-DCD2-C8926C2DA80C}"/>
                </a:ext>
              </a:extLst>
            </p:cNvPr>
            <p:cNvSpPr/>
            <p:nvPr/>
          </p:nvSpPr>
          <p:spPr>
            <a:xfrm>
              <a:off x="11121124" y="6420112"/>
              <a:ext cx="48863" cy="170402"/>
            </a:xfrm>
            <a:custGeom>
              <a:avLst/>
              <a:gdLst>
                <a:gd name="connsiteX0" fmla="*/ 0 w 48863"/>
                <a:gd name="connsiteY0" fmla="*/ 0 h 170402"/>
                <a:gd name="connsiteX1" fmla="*/ 48863 w 48863"/>
                <a:gd name="connsiteY1" fmla="*/ 0 h 170402"/>
                <a:gd name="connsiteX2" fmla="*/ 48863 w 48863"/>
                <a:gd name="connsiteY2" fmla="*/ 170402 h 170402"/>
                <a:gd name="connsiteX3" fmla="*/ 0 w 48863"/>
                <a:gd name="connsiteY3" fmla="*/ 170402 h 170402"/>
              </a:gdLst>
              <a:ahLst/>
              <a:cxnLst>
                <a:cxn ang="0">
                  <a:pos x="connsiteX0" y="connsiteY0"/>
                </a:cxn>
                <a:cxn ang="0">
                  <a:pos x="connsiteX1" y="connsiteY1"/>
                </a:cxn>
                <a:cxn ang="0">
                  <a:pos x="connsiteX2" y="connsiteY2"/>
                </a:cxn>
                <a:cxn ang="0">
                  <a:pos x="connsiteX3" y="connsiteY3"/>
                </a:cxn>
              </a:cxnLst>
              <a:rect l="l" t="t" r="r" b="b"/>
              <a:pathLst>
                <a:path w="48863" h="170402">
                  <a:moveTo>
                    <a:pt x="0" y="0"/>
                  </a:moveTo>
                  <a:lnTo>
                    <a:pt x="48863" y="0"/>
                  </a:lnTo>
                  <a:lnTo>
                    <a:pt x="48863" y="170402"/>
                  </a:lnTo>
                  <a:lnTo>
                    <a:pt x="0" y="170402"/>
                  </a:lnTo>
                  <a:close/>
                </a:path>
              </a:pathLst>
            </a:custGeom>
            <a:solidFill>
              <a:srgbClr val="FFFFFF"/>
            </a:solidFill>
            <a:ln w="3088"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8C7535E8-59CC-B479-9C55-EFB1B14813B4}"/>
                </a:ext>
              </a:extLst>
            </p:cNvPr>
            <p:cNvSpPr/>
            <p:nvPr/>
          </p:nvSpPr>
          <p:spPr>
            <a:xfrm>
              <a:off x="11180502" y="6420421"/>
              <a:ext cx="179061" cy="177515"/>
            </a:xfrm>
            <a:custGeom>
              <a:avLst/>
              <a:gdLst>
                <a:gd name="connsiteX0" fmla="*/ 92469 w 179061"/>
                <a:gd name="connsiteY0" fmla="*/ 38039 h 177515"/>
                <a:gd name="connsiteX1" fmla="*/ 130198 w 179061"/>
                <a:gd name="connsiteY1" fmla="*/ 64326 h 177515"/>
                <a:gd name="connsiteX2" fmla="*/ 179061 w 179061"/>
                <a:gd name="connsiteY2" fmla="*/ 64326 h 177515"/>
                <a:gd name="connsiteX3" fmla="*/ 93396 w 179061"/>
                <a:gd name="connsiteY3" fmla="*/ 0 h 177515"/>
                <a:gd name="connsiteX4" fmla="*/ 0 w 179061"/>
                <a:gd name="connsiteY4" fmla="*/ 88758 h 177515"/>
                <a:gd name="connsiteX5" fmla="*/ 93396 w 179061"/>
                <a:gd name="connsiteY5" fmla="*/ 177515 h 177515"/>
                <a:gd name="connsiteX6" fmla="*/ 179061 w 179061"/>
                <a:gd name="connsiteY6" fmla="*/ 107932 h 177515"/>
                <a:gd name="connsiteX7" fmla="*/ 130198 w 179061"/>
                <a:gd name="connsiteY7" fmla="*/ 107932 h 177515"/>
                <a:gd name="connsiteX8" fmla="*/ 92469 w 179061"/>
                <a:gd name="connsiteY8" fmla="*/ 139476 h 177515"/>
                <a:gd name="connsiteX9" fmla="*/ 48863 w 179061"/>
                <a:gd name="connsiteY9" fmla="*/ 88758 h 177515"/>
                <a:gd name="connsiteX10" fmla="*/ 92469 w 179061"/>
                <a:gd name="connsiteY10" fmla="*/ 38039 h 177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061" h="177515">
                  <a:moveTo>
                    <a:pt x="92469" y="38039"/>
                  </a:moveTo>
                  <a:cubicBezTo>
                    <a:pt x="112880" y="38039"/>
                    <a:pt x="127724" y="47007"/>
                    <a:pt x="130198" y="64326"/>
                  </a:cubicBezTo>
                  <a:lnTo>
                    <a:pt x="179061" y="64326"/>
                  </a:lnTo>
                  <a:cubicBezTo>
                    <a:pt x="177824" y="23194"/>
                    <a:pt x="133909" y="0"/>
                    <a:pt x="93396" y="0"/>
                  </a:cubicBezTo>
                  <a:cubicBezTo>
                    <a:pt x="36802" y="0"/>
                    <a:pt x="0" y="39276"/>
                    <a:pt x="0" y="88758"/>
                  </a:cubicBezTo>
                  <a:cubicBezTo>
                    <a:pt x="0" y="138239"/>
                    <a:pt x="36802" y="177515"/>
                    <a:pt x="93396" y="177515"/>
                  </a:cubicBezTo>
                  <a:cubicBezTo>
                    <a:pt x="141022" y="177515"/>
                    <a:pt x="176278" y="151847"/>
                    <a:pt x="179061" y="107932"/>
                  </a:cubicBezTo>
                  <a:lnTo>
                    <a:pt x="130198" y="107932"/>
                  </a:lnTo>
                  <a:cubicBezTo>
                    <a:pt x="128343" y="127415"/>
                    <a:pt x="115354" y="139476"/>
                    <a:pt x="92469" y="139476"/>
                  </a:cubicBezTo>
                  <a:cubicBezTo>
                    <a:pt x="60924" y="139476"/>
                    <a:pt x="48863" y="114117"/>
                    <a:pt x="48863" y="88758"/>
                  </a:cubicBezTo>
                  <a:cubicBezTo>
                    <a:pt x="49172" y="63089"/>
                    <a:pt x="61233" y="38039"/>
                    <a:pt x="92469" y="38039"/>
                  </a:cubicBezTo>
                  <a:close/>
                </a:path>
              </a:pathLst>
            </a:custGeom>
            <a:solidFill>
              <a:srgbClr val="FFFFFF"/>
            </a:solidFill>
            <a:ln w="3088"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10039615-9677-B681-0AEA-32E841E2AC41}"/>
                </a:ext>
              </a:extLst>
            </p:cNvPr>
            <p:cNvSpPr/>
            <p:nvPr/>
          </p:nvSpPr>
          <p:spPr>
            <a:xfrm>
              <a:off x="11370697" y="6420112"/>
              <a:ext cx="162052" cy="170402"/>
            </a:xfrm>
            <a:custGeom>
              <a:avLst/>
              <a:gdLst>
                <a:gd name="connsiteX0" fmla="*/ 113189 w 162052"/>
                <a:gd name="connsiteY0" fmla="*/ 0 h 170402"/>
                <a:gd name="connsiteX1" fmla="*/ 113189 w 162052"/>
                <a:gd name="connsiteY1" fmla="*/ 62161 h 170402"/>
                <a:gd name="connsiteX2" fmla="*/ 48863 w 162052"/>
                <a:gd name="connsiteY2" fmla="*/ 62161 h 170402"/>
                <a:gd name="connsiteX3" fmla="*/ 48863 w 162052"/>
                <a:gd name="connsiteY3" fmla="*/ 0 h 170402"/>
                <a:gd name="connsiteX4" fmla="*/ 0 w 162052"/>
                <a:gd name="connsiteY4" fmla="*/ 0 h 170402"/>
                <a:gd name="connsiteX5" fmla="*/ 0 w 162052"/>
                <a:gd name="connsiteY5" fmla="*/ 170402 h 170402"/>
                <a:gd name="connsiteX6" fmla="*/ 48863 w 162052"/>
                <a:gd name="connsiteY6" fmla="*/ 170402 h 170402"/>
                <a:gd name="connsiteX7" fmla="*/ 48863 w 162052"/>
                <a:gd name="connsiteY7" fmla="*/ 100200 h 170402"/>
                <a:gd name="connsiteX8" fmla="*/ 113189 w 162052"/>
                <a:gd name="connsiteY8" fmla="*/ 100200 h 170402"/>
                <a:gd name="connsiteX9" fmla="*/ 113189 w 162052"/>
                <a:gd name="connsiteY9" fmla="*/ 170402 h 170402"/>
                <a:gd name="connsiteX10" fmla="*/ 162052 w 162052"/>
                <a:gd name="connsiteY10" fmla="*/ 170402 h 170402"/>
                <a:gd name="connsiteX11" fmla="*/ 162052 w 162052"/>
                <a:gd name="connsiteY11" fmla="*/ 0 h 17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052" h="170402">
                  <a:moveTo>
                    <a:pt x="113189" y="0"/>
                  </a:moveTo>
                  <a:lnTo>
                    <a:pt x="113189" y="62161"/>
                  </a:lnTo>
                  <a:lnTo>
                    <a:pt x="48863" y="62161"/>
                  </a:lnTo>
                  <a:lnTo>
                    <a:pt x="48863" y="0"/>
                  </a:lnTo>
                  <a:lnTo>
                    <a:pt x="0" y="0"/>
                  </a:lnTo>
                  <a:lnTo>
                    <a:pt x="0" y="170402"/>
                  </a:lnTo>
                  <a:lnTo>
                    <a:pt x="48863" y="170402"/>
                  </a:lnTo>
                  <a:lnTo>
                    <a:pt x="48863" y="100200"/>
                  </a:lnTo>
                  <a:lnTo>
                    <a:pt x="113189" y="100200"/>
                  </a:lnTo>
                  <a:lnTo>
                    <a:pt x="113189" y="170402"/>
                  </a:lnTo>
                  <a:lnTo>
                    <a:pt x="162052" y="170402"/>
                  </a:lnTo>
                  <a:lnTo>
                    <a:pt x="162052" y="0"/>
                  </a:lnTo>
                  <a:close/>
                </a:path>
              </a:pathLst>
            </a:custGeom>
            <a:solidFill>
              <a:srgbClr val="FFFFFF"/>
            </a:solidFill>
            <a:ln w="3088" cap="flat">
              <a:noFill/>
              <a:prstDash val="solid"/>
              <a:miter/>
            </a:ln>
          </p:spPr>
          <p:txBody>
            <a:bodyPr rtlCol="0" anchor="ctr"/>
            <a:lstStyle/>
            <a:p>
              <a:endParaRPr lang="en-US" dirty="0"/>
            </a:p>
          </p:txBody>
        </p:sp>
      </p:grpSp>
      <p:sp>
        <p:nvSpPr>
          <p:cNvPr id="17" name="Content Placeholder 2">
            <a:extLst>
              <a:ext uri="{FF2B5EF4-FFF2-40B4-BE49-F238E27FC236}">
                <a16:creationId xmlns:a16="http://schemas.microsoft.com/office/drawing/2014/main" id="{113D8440-E55B-1E9A-8915-F932202D6F44}"/>
              </a:ext>
            </a:extLst>
          </p:cNvPr>
          <p:cNvSpPr>
            <a:spLocks noGrp="1"/>
          </p:cNvSpPr>
          <p:nvPr>
            <p:ph sz="half" idx="15" hasCustomPrompt="1"/>
          </p:nvPr>
        </p:nvSpPr>
        <p:spPr>
          <a:xfrm>
            <a:off x="8603696" y="1546686"/>
            <a:ext cx="2982820" cy="4375762"/>
          </a:xfrm>
        </p:spPr>
        <p:txBody>
          <a:bodyPr vert="horz" lIns="0" tIns="0" rIns="0" bIns="0" rtlCol="0" anchor="t">
            <a:noAutofit/>
          </a:bodyPr>
          <a:lstStyle>
            <a:lvl1pPr marL="227013" indent="-227013">
              <a:buFont typeface="Arial" panose="020B0604020202020204" pitchFamily="34" charset="0"/>
              <a:buChar char="•"/>
              <a:defRPr sz="2000"/>
            </a:lvl1pPr>
            <a:lvl2pPr>
              <a:defRPr sz="1600"/>
            </a:lvl2pPr>
          </a:lstStyle>
          <a:p>
            <a:r>
              <a:rPr lang="en-US" dirty="0"/>
              <a:t>Click to add detail/ highlight content or additional photo</a:t>
            </a:r>
          </a:p>
          <a:p>
            <a:pPr lvl="1"/>
            <a:r>
              <a:rPr lang="en-US" dirty="0"/>
              <a:t>Second level </a:t>
            </a:r>
          </a:p>
        </p:txBody>
      </p:sp>
      <p:sp>
        <p:nvSpPr>
          <p:cNvPr id="18" name="Isosceles Triangle 17">
            <a:extLst>
              <a:ext uri="{FF2B5EF4-FFF2-40B4-BE49-F238E27FC236}">
                <a16:creationId xmlns:a16="http://schemas.microsoft.com/office/drawing/2014/main" id="{6EC99A0D-516D-7B2D-0240-C08EA73F4846}"/>
              </a:ext>
            </a:extLst>
          </p:cNvPr>
          <p:cNvSpPr/>
          <p:nvPr userDrawn="1"/>
        </p:nvSpPr>
        <p:spPr>
          <a:xfrm flipH="1" flipV="1">
            <a:off x="4682" y="0"/>
            <a:ext cx="990600" cy="1219200"/>
          </a:xfrm>
          <a:prstGeom prst="triangle">
            <a:avLst>
              <a:gd name="adj" fmla="val 100000"/>
            </a:avLst>
          </a:prstGeom>
          <a:solidFill>
            <a:srgbClr val="D6492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Isosceles Triangle 29">
            <a:extLst>
              <a:ext uri="{FF2B5EF4-FFF2-40B4-BE49-F238E27FC236}">
                <a16:creationId xmlns:a16="http://schemas.microsoft.com/office/drawing/2014/main" id="{A2DD7AAF-85DC-7BA0-3C1E-F640959977E8}"/>
              </a:ext>
            </a:extLst>
          </p:cNvPr>
          <p:cNvSpPr/>
          <p:nvPr userDrawn="1"/>
        </p:nvSpPr>
        <p:spPr>
          <a:xfrm flipH="1" flipV="1">
            <a:off x="4682" y="-2"/>
            <a:ext cx="2685298" cy="685801"/>
          </a:xfrm>
          <a:prstGeom prst="triangle">
            <a:avLst>
              <a:gd name="adj" fmla="val 100000"/>
            </a:avLst>
          </a:prstGeom>
          <a:solidFill>
            <a:srgbClr val="D6492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A12B218F-D161-0DAA-D4A9-B315BB723F71}"/>
              </a:ext>
            </a:extLst>
          </p:cNvPr>
          <p:cNvSpPr txBox="1"/>
          <p:nvPr userDrawn="1"/>
        </p:nvSpPr>
        <p:spPr>
          <a:xfrm>
            <a:off x="301007" y="371644"/>
            <a:ext cx="2092648" cy="387237"/>
          </a:xfrm>
          <a:prstGeom prst="rect">
            <a:avLst/>
          </a:prstGeom>
          <a:noFill/>
        </p:spPr>
        <p:txBody>
          <a:bodyPr wrap="square" rtlCol="0">
            <a:noAutofit/>
          </a:bodyPr>
          <a:lstStyle/>
          <a:p>
            <a:pPr algn="ctr">
              <a:lnSpc>
                <a:spcPct val="90000"/>
              </a:lnSpc>
              <a:spcBef>
                <a:spcPts val="600"/>
              </a:spcBef>
              <a:buSzPct val="80000"/>
            </a:pPr>
            <a:r>
              <a:rPr lang="en-US" dirty="0">
                <a:solidFill>
                  <a:schemeClr val="bg1"/>
                </a:solidFill>
              </a:rPr>
              <a:t>PROJECT SUMMARY</a:t>
            </a:r>
          </a:p>
        </p:txBody>
      </p:sp>
      <p:sp>
        <p:nvSpPr>
          <p:cNvPr id="16" name="Slide Number Placeholder 4">
            <a:extLst>
              <a:ext uri="{FF2B5EF4-FFF2-40B4-BE49-F238E27FC236}">
                <a16:creationId xmlns:a16="http://schemas.microsoft.com/office/drawing/2014/main" id="{4F0B99C8-1AA8-4DFC-422C-8402FB0F30CA}"/>
              </a:ext>
            </a:extLst>
          </p:cNvPr>
          <p:cNvSpPr>
            <a:spLocks noGrp="1"/>
          </p:cNvSpPr>
          <p:nvPr>
            <p:ph type="sldNum" sz="quarter" idx="12"/>
          </p:nvPr>
        </p:nvSpPr>
        <p:spPr>
          <a:xfrm>
            <a:off x="8990012" y="6438900"/>
            <a:ext cx="365760" cy="274320"/>
          </a:xfrm>
          <a:prstGeom prst="rect">
            <a:avLst/>
          </a:prstGeom>
          <a:noFill/>
          <a:ln>
            <a:noFill/>
          </a:ln>
        </p:spPr>
        <p:txBody>
          <a:bodyPr/>
          <a:lstStyle>
            <a:lvl1pPr>
              <a:defRPr>
                <a:solidFill>
                  <a:schemeClr val="bg1"/>
                </a:solidFill>
              </a:defRPr>
            </a:lvl1pPr>
          </a:lstStyle>
          <a:p>
            <a:fld id="{1D97EE88-343E-4AED-AB47-DC2FB3AECFCB}" type="slidenum">
              <a:rPr lang="en-US" smtClean="0"/>
              <a:pPr/>
              <a:t>‹#›</a:t>
            </a:fld>
            <a:endParaRPr lang="en-US" dirty="0"/>
          </a:p>
        </p:txBody>
      </p:sp>
    </p:spTree>
    <p:extLst>
      <p:ext uri="{BB962C8B-B14F-4D97-AF65-F5344CB8AC3E}">
        <p14:creationId xmlns:p14="http://schemas.microsoft.com/office/powerpoint/2010/main" val="53184680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esenter contac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7C33E-799A-07DD-619B-E6426C3D55D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939D830-B574-2C20-F9F2-CE281AFD9889}"/>
              </a:ext>
            </a:extLst>
          </p:cNvPr>
          <p:cNvSpPr>
            <a:spLocks noGrp="1"/>
          </p:cNvSpPr>
          <p:nvPr>
            <p:ph type="sldNum" sz="quarter" idx="10"/>
          </p:nvPr>
        </p:nvSpPr>
        <p:spPr/>
        <p:txBody>
          <a:bodyPr/>
          <a:lstStyle/>
          <a:p>
            <a:fld id="{1D97EE88-343E-4AED-AB47-DC2FB3AECFCB}" type="slidenum">
              <a:rPr lang="en-US" smtClean="0"/>
              <a:pPr/>
              <a:t>‹#›</a:t>
            </a:fld>
            <a:endParaRPr lang="en-US" dirty="0"/>
          </a:p>
        </p:txBody>
      </p:sp>
      <p:sp>
        <p:nvSpPr>
          <p:cNvPr id="4" name="Picture Placeholder 18">
            <a:extLst>
              <a:ext uri="{FF2B5EF4-FFF2-40B4-BE49-F238E27FC236}">
                <a16:creationId xmlns:a16="http://schemas.microsoft.com/office/drawing/2014/main" id="{4E6C99B8-5FE8-1301-0D62-199A3C5C2193}"/>
              </a:ext>
            </a:extLst>
          </p:cNvPr>
          <p:cNvSpPr>
            <a:spLocks noGrp="1" noChangeAspect="1"/>
          </p:cNvSpPr>
          <p:nvPr>
            <p:ph type="pic" sz="quarter" idx="16"/>
          </p:nvPr>
        </p:nvSpPr>
        <p:spPr>
          <a:xfrm>
            <a:off x="848255" y="1773423"/>
            <a:ext cx="1618488" cy="1617477"/>
          </a:xfrm>
          <a:prstGeom prst="ellipse">
            <a:avLst/>
          </a:prstGeom>
        </p:spPr>
        <p:txBody>
          <a:bodyPr/>
          <a:lstStyle>
            <a:lvl1pPr>
              <a:defRPr sz="1800"/>
            </a:lvl1pPr>
          </a:lstStyle>
          <a:p>
            <a:r>
              <a:rPr lang="en-US" dirty="0"/>
              <a:t>Click icon to add picture</a:t>
            </a:r>
          </a:p>
        </p:txBody>
      </p:sp>
      <p:sp>
        <p:nvSpPr>
          <p:cNvPr id="5" name="Picture Placeholder 18">
            <a:extLst>
              <a:ext uri="{FF2B5EF4-FFF2-40B4-BE49-F238E27FC236}">
                <a16:creationId xmlns:a16="http://schemas.microsoft.com/office/drawing/2014/main" id="{EC2D5979-1E61-3183-E76C-65F6B44BB19A}"/>
              </a:ext>
            </a:extLst>
          </p:cNvPr>
          <p:cNvSpPr>
            <a:spLocks noGrp="1" noChangeAspect="1"/>
          </p:cNvSpPr>
          <p:nvPr>
            <p:ph type="pic" sz="quarter" idx="17"/>
          </p:nvPr>
        </p:nvSpPr>
        <p:spPr>
          <a:xfrm>
            <a:off x="6390025" y="1802585"/>
            <a:ext cx="1618488" cy="1617477"/>
          </a:xfrm>
          <a:prstGeom prst="ellipse">
            <a:avLst/>
          </a:prstGeom>
        </p:spPr>
        <p:txBody>
          <a:bodyPr/>
          <a:lstStyle>
            <a:lvl1pPr>
              <a:defRPr sz="1800"/>
            </a:lvl1pPr>
          </a:lstStyle>
          <a:p>
            <a:r>
              <a:rPr lang="en-US" dirty="0"/>
              <a:t>Click icon to add picture</a:t>
            </a:r>
          </a:p>
        </p:txBody>
      </p:sp>
      <p:grpSp>
        <p:nvGrpSpPr>
          <p:cNvPr id="6" name="Group 5">
            <a:extLst>
              <a:ext uri="{FF2B5EF4-FFF2-40B4-BE49-F238E27FC236}">
                <a16:creationId xmlns:a16="http://schemas.microsoft.com/office/drawing/2014/main" id="{C3AC4B7D-4BB6-FFE4-5872-3C142F586AF9}"/>
              </a:ext>
            </a:extLst>
          </p:cNvPr>
          <p:cNvGrpSpPr/>
          <p:nvPr userDrawn="1"/>
        </p:nvGrpSpPr>
        <p:grpSpPr>
          <a:xfrm rot="6093924" flipH="1">
            <a:off x="525525" y="1542123"/>
            <a:ext cx="2192924" cy="2185356"/>
            <a:chOff x="3577335" y="3989927"/>
            <a:chExt cx="4664011" cy="4647914"/>
          </a:xfrm>
          <a:effectLst>
            <a:outerShdw blurRad="50800" dist="38100" dir="5400000" algn="t" rotWithShape="0">
              <a:prstClr val="black">
                <a:alpha val="20000"/>
              </a:prstClr>
            </a:outerShdw>
          </a:effectLst>
        </p:grpSpPr>
        <p:sp>
          <p:nvSpPr>
            <p:cNvPr id="7" name="Freeform: Shape 6">
              <a:extLst>
                <a:ext uri="{FF2B5EF4-FFF2-40B4-BE49-F238E27FC236}">
                  <a16:creationId xmlns:a16="http://schemas.microsoft.com/office/drawing/2014/main" id="{1E5D5F81-11FD-172F-CBBE-65C698BAE9B4}"/>
                </a:ext>
              </a:extLst>
            </p:cNvPr>
            <p:cNvSpPr/>
            <p:nvPr/>
          </p:nvSpPr>
          <p:spPr>
            <a:xfrm>
              <a:off x="5186213" y="3989927"/>
              <a:ext cx="3055133" cy="4451699"/>
            </a:xfrm>
            <a:custGeom>
              <a:avLst/>
              <a:gdLst>
                <a:gd name="connsiteX0" fmla="*/ 829236 w 3055133"/>
                <a:gd name="connsiteY0" fmla="*/ 4451604 h 4451699"/>
                <a:gd name="connsiteX1" fmla="*/ 822569 w 3055133"/>
                <a:gd name="connsiteY1" fmla="*/ 4444937 h 4451699"/>
                <a:gd name="connsiteX2" fmla="*/ 829236 w 3055133"/>
                <a:gd name="connsiteY2" fmla="*/ 4438269 h 4451699"/>
                <a:gd name="connsiteX3" fmla="*/ 2393718 w 3055133"/>
                <a:gd name="connsiteY3" fmla="*/ 3790283 h 4451699"/>
                <a:gd name="connsiteX4" fmla="*/ 3041703 w 3055133"/>
                <a:gd name="connsiteY4" fmla="*/ 2225802 h 4451699"/>
                <a:gd name="connsiteX5" fmla="*/ 2393718 w 3055133"/>
                <a:gd name="connsiteY5" fmla="*/ 661321 h 4451699"/>
                <a:gd name="connsiteX6" fmla="*/ 829236 w 3055133"/>
                <a:gd name="connsiteY6" fmla="*/ 13240 h 4451699"/>
                <a:gd name="connsiteX7" fmla="*/ 9133 w 3055133"/>
                <a:gd name="connsiteY7" fmla="*/ 170117 h 4451699"/>
                <a:gd name="connsiteX8" fmla="*/ 466 w 3055133"/>
                <a:gd name="connsiteY8" fmla="*/ 166402 h 4451699"/>
                <a:gd name="connsiteX9" fmla="*/ 4180 w 3055133"/>
                <a:gd name="connsiteY9" fmla="*/ 157734 h 4451699"/>
                <a:gd name="connsiteX10" fmla="*/ 829236 w 3055133"/>
                <a:gd name="connsiteY10" fmla="*/ 0 h 4451699"/>
                <a:gd name="connsiteX11" fmla="*/ 2403147 w 3055133"/>
                <a:gd name="connsiteY11" fmla="*/ 651891 h 4451699"/>
                <a:gd name="connsiteX12" fmla="*/ 3055134 w 3055133"/>
                <a:gd name="connsiteY12" fmla="*/ 2225802 h 4451699"/>
                <a:gd name="connsiteX13" fmla="*/ 2403147 w 3055133"/>
                <a:gd name="connsiteY13" fmla="*/ 3799713 h 4451699"/>
                <a:gd name="connsiteX14" fmla="*/ 829236 w 3055133"/>
                <a:gd name="connsiteY14" fmla="*/ 4451700 h 4451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55133" h="4451699">
                  <a:moveTo>
                    <a:pt x="829236" y="4451604"/>
                  </a:moveTo>
                  <a:cubicBezTo>
                    <a:pt x="825521" y="4451604"/>
                    <a:pt x="822569" y="4448652"/>
                    <a:pt x="822569" y="4444937"/>
                  </a:cubicBezTo>
                  <a:cubicBezTo>
                    <a:pt x="822569" y="4441222"/>
                    <a:pt x="825521" y="4438269"/>
                    <a:pt x="829236" y="4438269"/>
                  </a:cubicBezTo>
                  <a:cubicBezTo>
                    <a:pt x="1420262" y="4438269"/>
                    <a:pt x="1975856" y="4208145"/>
                    <a:pt x="2393718" y="3790283"/>
                  </a:cubicBezTo>
                  <a:cubicBezTo>
                    <a:pt x="2811579" y="3372422"/>
                    <a:pt x="3041703" y="2816733"/>
                    <a:pt x="3041703" y="2225802"/>
                  </a:cubicBezTo>
                  <a:cubicBezTo>
                    <a:pt x="3041703" y="1634871"/>
                    <a:pt x="2811579" y="1079183"/>
                    <a:pt x="2393718" y="661321"/>
                  </a:cubicBezTo>
                  <a:cubicBezTo>
                    <a:pt x="1975856" y="243459"/>
                    <a:pt x="1420167" y="13240"/>
                    <a:pt x="829236" y="13240"/>
                  </a:cubicBezTo>
                  <a:cubicBezTo>
                    <a:pt x="545867" y="13240"/>
                    <a:pt x="270023" y="66008"/>
                    <a:pt x="9133" y="170117"/>
                  </a:cubicBezTo>
                  <a:cubicBezTo>
                    <a:pt x="5704" y="171450"/>
                    <a:pt x="1799" y="169831"/>
                    <a:pt x="466" y="166402"/>
                  </a:cubicBezTo>
                  <a:cubicBezTo>
                    <a:pt x="-868" y="162973"/>
                    <a:pt x="752" y="159068"/>
                    <a:pt x="4180" y="157734"/>
                  </a:cubicBezTo>
                  <a:cubicBezTo>
                    <a:pt x="266689" y="53054"/>
                    <a:pt x="544248" y="0"/>
                    <a:pt x="829236" y="0"/>
                  </a:cubicBezTo>
                  <a:cubicBezTo>
                    <a:pt x="1423787" y="0"/>
                    <a:pt x="1982809" y="231553"/>
                    <a:pt x="2403147" y="651891"/>
                  </a:cubicBezTo>
                  <a:cubicBezTo>
                    <a:pt x="2823581" y="1072325"/>
                    <a:pt x="3055134" y="1631252"/>
                    <a:pt x="3055134" y="2225802"/>
                  </a:cubicBezTo>
                  <a:cubicBezTo>
                    <a:pt x="3055134" y="2820353"/>
                    <a:pt x="2823581" y="3379280"/>
                    <a:pt x="2403147" y="3799713"/>
                  </a:cubicBezTo>
                  <a:cubicBezTo>
                    <a:pt x="1982714" y="4220147"/>
                    <a:pt x="1423787" y="4451700"/>
                    <a:pt x="829236" y="4451700"/>
                  </a:cubicBezTo>
                  <a:close/>
                </a:path>
              </a:pathLst>
            </a:custGeom>
            <a:solidFill>
              <a:srgbClr val="F68D2E"/>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42A9BA11-9599-C1E3-F7C3-091BEE4D5CAB}"/>
                </a:ext>
              </a:extLst>
            </p:cNvPr>
            <p:cNvSpPr/>
            <p:nvPr/>
          </p:nvSpPr>
          <p:spPr>
            <a:xfrm>
              <a:off x="6008782" y="4148042"/>
              <a:ext cx="2074449" cy="3832383"/>
            </a:xfrm>
            <a:custGeom>
              <a:avLst/>
              <a:gdLst>
                <a:gd name="connsiteX0" fmla="*/ 1083945 w 2074449"/>
                <a:gd name="connsiteY0" fmla="*/ 3832384 h 3832383"/>
                <a:gd name="connsiteX1" fmla="*/ 1078230 w 2074449"/>
                <a:gd name="connsiteY1" fmla="*/ 3829241 h 3832383"/>
                <a:gd name="connsiteX2" fmla="*/ 1080421 w 2074449"/>
                <a:gd name="connsiteY2" fmla="*/ 3820096 h 3832383"/>
                <a:gd name="connsiteX3" fmla="*/ 1459325 w 2074449"/>
                <a:gd name="connsiteY3" fmla="*/ 3520345 h 3832383"/>
                <a:gd name="connsiteX4" fmla="*/ 2061020 w 2074449"/>
                <a:gd name="connsiteY4" fmla="*/ 2067687 h 3832383"/>
                <a:gd name="connsiteX5" fmla="*/ 1459325 w 2074449"/>
                <a:gd name="connsiteY5" fmla="*/ 615029 h 3832383"/>
                <a:gd name="connsiteX6" fmla="*/ 663987 w 2074449"/>
                <a:gd name="connsiteY6" fmla="*/ 120205 h 3832383"/>
                <a:gd name="connsiteX7" fmla="*/ 6667 w 2074449"/>
                <a:gd name="connsiteY7" fmla="*/ 13335 h 3832383"/>
                <a:gd name="connsiteX8" fmla="*/ 0 w 2074449"/>
                <a:gd name="connsiteY8" fmla="*/ 6667 h 3832383"/>
                <a:gd name="connsiteX9" fmla="*/ 6667 w 2074449"/>
                <a:gd name="connsiteY9" fmla="*/ 0 h 3832383"/>
                <a:gd name="connsiteX10" fmla="*/ 668274 w 2074449"/>
                <a:gd name="connsiteY10" fmla="*/ 107537 h 3832383"/>
                <a:gd name="connsiteX11" fmla="*/ 1468850 w 2074449"/>
                <a:gd name="connsiteY11" fmla="*/ 605600 h 3832383"/>
                <a:gd name="connsiteX12" fmla="*/ 2074450 w 2074449"/>
                <a:gd name="connsiteY12" fmla="*/ 2067687 h 3832383"/>
                <a:gd name="connsiteX13" fmla="*/ 1468850 w 2074449"/>
                <a:gd name="connsiteY13" fmla="*/ 3529775 h 3832383"/>
                <a:gd name="connsiteX14" fmla="*/ 1087469 w 2074449"/>
                <a:gd name="connsiteY14" fmla="*/ 3831431 h 3832383"/>
                <a:gd name="connsiteX15" fmla="*/ 1083945 w 2074449"/>
                <a:gd name="connsiteY15" fmla="*/ 3832384 h 383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74449" h="3832383">
                  <a:moveTo>
                    <a:pt x="1083945" y="3832384"/>
                  </a:moveTo>
                  <a:cubicBezTo>
                    <a:pt x="1081659" y="3832384"/>
                    <a:pt x="1079563" y="3831241"/>
                    <a:pt x="1078230" y="3829241"/>
                  </a:cubicBezTo>
                  <a:cubicBezTo>
                    <a:pt x="1076325" y="3826097"/>
                    <a:pt x="1077277" y="3822002"/>
                    <a:pt x="1080421" y="3820096"/>
                  </a:cubicBezTo>
                  <a:cubicBezTo>
                    <a:pt x="1217104" y="3735991"/>
                    <a:pt x="1344549" y="3635121"/>
                    <a:pt x="1459325" y="3520345"/>
                  </a:cubicBezTo>
                  <a:cubicBezTo>
                    <a:pt x="1847374" y="3132296"/>
                    <a:pt x="2061020" y="2616422"/>
                    <a:pt x="2061020" y="2067687"/>
                  </a:cubicBezTo>
                  <a:cubicBezTo>
                    <a:pt x="2061020" y="1518952"/>
                    <a:pt x="1847279" y="1002982"/>
                    <a:pt x="1459325" y="615029"/>
                  </a:cubicBezTo>
                  <a:cubicBezTo>
                    <a:pt x="1232059" y="387763"/>
                    <a:pt x="964502" y="221266"/>
                    <a:pt x="663987" y="120205"/>
                  </a:cubicBezTo>
                  <a:cubicBezTo>
                    <a:pt x="453199" y="49244"/>
                    <a:pt x="232029" y="13335"/>
                    <a:pt x="6667" y="13335"/>
                  </a:cubicBezTo>
                  <a:cubicBezTo>
                    <a:pt x="2953" y="13335"/>
                    <a:pt x="0" y="10382"/>
                    <a:pt x="0" y="6667"/>
                  </a:cubicBezTo>
                  <a:cubicBezTo>
                    <a:pt x="0" y="2953"/>
                    <a:pt x="2953" y="0"/>
                    <a:pt x="6667" y="0"/>
                  </a:cubicBezTo>
                  <a:cubicBezTo>
                    <a:pt x="233553" y="0"/>
                    <a:pt x="456057" y="36195"/>
                    <a:pt x="668274" y="107537"/>
                  </a:cubicBezTo>
                  <a:cubicBezTo>
                    <a:pt x="970788" y="209360"/>
                    <a:pt x="1240155" y="376904"/>
                    <a:pt x="1468850" y="605600"/>
                  </a:cubicBezTo>
                  <a:cubicBezTo>
                    <a:pt x="1859375" y="996125"/>
                    <a:pt x="2074450" y="1515428"/>
                    <a:pt x="2074450" y="2067687"/>
                  </a:cubicBezTo>
                  <a:cubicBezTo>
                    <a:pt x="2074450" y="2619946"/>
                    <a:pt x="1859375" y="3139250"/>
                    <a:pt x="1468850" y="3529775"/>
                  </a:cubicBezTo>
                  <a:cubicBezTo>
                    <a:pt x="1353312" y="3645313"/>
                    <a:pt x="1225010" y="3746754"/>
                    <a:pt x="1087469" y="3831431"/>
                  </a:cubicBezTo>
                  <a:cubicBezTo>
                    <a:pt x="1086422" y="3832098"/>
                    <a:pt x="1085183" y="3832384"/>
                    <a:pt x="1083945" y="3832384"/>
                  </a:cubicBezTo>
                  <a:close/>
                </a:path>
              </a:pathLst>
            </a:custGeom>
            <a:solidFill>
              <a:srgbClr val="F68D2E"/>
            </a:solidFill>
            <a:ln w="952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F272CE44-1046-BC5C-AF7D-B20ABC0ED4AE}"/>
                </a:ext>
              </a:extLst>
            </p:cNvPr>
            <p:cNvSpPr/>
            <p:nvPr/>
          </p:nvSpPr>
          <p:spPr>
            <a:xfrm>
              <a:off x="4535724" y="4068984"/>
              <a:ext cx="3626469" cy="4293489"/>
            </a:xfrm>
            <a:custGeom>
              <a:avLst/>
              <a:gdLst>
                <a:gd name="connsiteX0" fmla="*/ 1479725 w 3626469"/>
                <a:gd name="connsiteY0" fmla="*/ 4293489 h 4293489"/>
                <a:gd name="connsiteX1" fmla="*/ 1473057 w 3626469"/>
                <a:gd name="connsiteY1" fmla="*/ 4286822 h 4293489"/>
                <a:gd name="connsiteX2" fmla="*/ 1479725 w 3626469"/>
                <a:gd name="connsiteY2" fmla="*/ 4280154 h 4293489"/>
                <a:gd name="connsiteX3" fmla="*/ 2988295 w 3626469"/>
                <a:gd name="connsiteY3" fmla="*/ 3655314 h 4293489"/>
                <a:gd name="connsiteX4" fmla="*/ 3613134 w 3626469"/>
                <a:gd name="connsiteY4" fmla="*/ 2146745 h 4293489"/>
                <a:gd name="connsiteX5" fmla="*/ 2988295 w 3626469"/>
                <a:gd name="connsiteY5" fmla="*/ 638175 h 4293489"/>
                <a:gd name="connsiteX6" fmla="*/ 1479725 w 3626469"/>
                <a:gd name="connsiteY6" fmla="*/ 13335 h 4293489"/>
                <a:gd name="connsiteX7" fmla="*/ 11256 w 3626469"/>
                <a:gd name="connsiteY7" fmla="*/ 599123 h 4293489"/>
                <a:gd name="connsiteX8" fmla="*/ 1826 w 3626469"/>
                <a:gd name="connsiteY8" fmla="*/ 598837 h 4293489"/>
                <a:gd name="connsiteX9" fmla="*/ 2111 w 3626469"/>
                <a:gd name="connsiteY9" fmla="*/ 589407 h 4293489"/>
                <a:gd name="connsiteX10" fmla="*/ 1479725 w 3626469"/>
                <a:gd name="connsiteY10" fmla="*/ 0 h 4293489"/>
                <a:gd name="connsiteX11" fmla="*/ 2997724 w 3626469"/>
                <a:gd name="connsiteY11" fmla="*/ 628745 h 4293489"/>
                <a:gd name="connsiteX12" fmla="*/ 3626470 w 3626469"/>
                <a:gd name="connsiteY12" fmla="*/ 2146745 h 4293489"/>
                <a:gd name="connsiteX13" fmla="*/ 2997724 w 3626469"/>
                <a:gd name="connsiteY13" fmla="*/ 3664744 h 4293489"/>
                <a:gd name="connsiteX14" fmla="*/ 1479725 w 3626469"/>
                <a:gd name="connsiteY14" fmla="*/ 4293489 h 4293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26469" h="4293489">
                  <a:moveTo>
                    <a:pt x="1479725" y="4293489"/>
                  </a:moveTo>
                  <a:cubicBezTo>
                    <a:pt x="1476010" y="4293489"/>
                    <a:pt x="1473057" y="4290537"/>
                    <a:pt x="1473057" y="4286822"/>
                  </a:cubicBezTo>
                  <a:cubicBezTo>
                    <a:pt x="1473057" y="4283107"/>
                    <a:pt x="1476010" y="4280154"/>
                    <a:pt x="1479725" y="4280154"/>
                  </a:cubicBezTo>
                  <a:cubicBezTo>
                    <a:pt x="2049606" y="4280154"/>
                    <a:pt x="2585387" y="4058222"/>
                    <a:pt x="2988295" y="3655314"/>
                  </a:cubicBezTo>
                  <a:cubicBezTo>
                    <a:pt x="3391297" y="3252312"/>
                    <a:pt x="3613134" y="2716625"/>
                    <a:pt x="3613134" y="2146745"/>
                  </a:cubicBezTo>
                  <a:cubicBezTo>
                    <a:pt x="3613134" y="1576864"/>
                    <a:pt x="3391202" y="1041083"/>
                    <a:pt x="2988295" y="638175"/>
                  </a:cubicBezTo>
                  <a:cubicBezTo>
                    <a:pt x="2585292" y="235172"/>
                    <a:pt x="2049606" y="13335"/>
                    <a:pt x="1479725" y="13335"/>
                  </a:cubicBezTo>
                  <a:cubicBezTo>
                    <a:pt x="909844" y="13335"/>
                    <a:pt x="409305" y="221361"/>
                    <a:pt x="11256" y="599123"/>
                  </a:cubicBezTo>
                  <a:cubicBezTo>
                    <a:pt x="8589" y="601694"/>
                    <a:pt x="4398" y="601504"/>
                    <a:pt x="1826" y="598837"/>
                  </a:cubicBezTo>
                  <a:cubicBezTo>
                    <a:pt x="-746" y="596170"/>
                    <a:pt x="-556" y="591979"/>
                    <a:pt x="2111" y="589407"/>
                  </a:cubicBezTo>
                  <a:cubicBezTo>
                    <a:pt x="402638" y="209264"/>
                    <a:pt x="927370" y="0"/>
                    <a:pt x="1479725" y="0"/>
                  </a:cubicBezTo>
                  <a:cubicBezTo>
                    <a:pt x="2032080" y="0"/>
                    <a:pt x="2592245" y="223266"/>
                    <a:pt x="2997724" y="628745"/>
                  </a:cubicBezTo>
                  <a:cubicBezTo>
                    <a:pt x="3403204" y="1034225"/>
                    <a:pt x="3626470" y="1573340"/>
                    <a:pt x="3626470" y="2146745"/>
                  </a:cubicBezTo>
                  <a:cubicBezTo>
                    <a:pt x="3626470" y="2720150"/>
                    <a:pt x="3403204" y="3259265"/>
                    <a:pt x="2997724" y="3664744"/>
                  </a:cubicBezTo>
                  <a:cubicBezTo>
                    <a:pt x="2592245" y="4070223"/>
                    <a:pt x="2053130" y="4293489"/>
                    <a:pt x="1479725" y="4293489"/>
                  </a:cubicBezTo>
                  <a:close/>
                </a:path>
              </a:pathLst>
            </a:custGeom>
            <a:solidFill>
              <a:srgbClr val="3EB1C8"/>
            </a:solidFill>
            <a:ln w="9525"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30ACD152-0CFC-2058-8F06-0DD2652708EC}"/>
                </a:ext>
              </a:extLst>
            </p:cNvPr>
            <p:cNvSpPr/>
            <p:nvPr/>
          </p:nvSpPr>
          <p:spPr>
            <a:xfrm>
              <a:off x="4516691" y="4637436"/>
              <a:ext cx="51434" cy="51435"/>
            </a:xfrm>
            <a:custGeom>
              <a:avLst/>
              <a:gdLst>
                <a:gd name="connsiteX0" fmla="*/ 51435 w 51434"/>
                <a:gd name="connsiteY0" fmla="*/ 25717 h 51435"/>
                <a:gd name="connsiteX1" fmla="*/ 25717 w 51434"/>
                <a:gd name="connsiteY1" fmla="*/ 51435 h 51435"/>
                <a:gd name="connsiteX2" fmla="*/ 0 w 51434"/>
                <a:gd name="connsiteY2" fmla="*/ 25717 h 51435"/>
                <a:gd name="connsiteX3" fmla="*/ 25717 w 51434"/>
                <a:gd name="connsiteY3" fmla="*/ 0 h 51435"/>
                <a:gd name="connsiteX4" fmla="*/ 51435 w 51434"/>
                <a:gd name="connsiteY4" fmla="*/ 25717 h 51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4" h="51435">
                  <a:moveTo>
                    <a:pt x="51435" y="25717"/>
                  </a:moveTo>
                  <a:cubicBezTo>
                    <a:pt x="51435" y="39921"/>
                    <a:pt x="39921" y="51435"/>
                    <a:pt x="25717" y="51435"/>
                  </a:cubicBezTo>
                  <a:cubicBezTo>
                    <a:pt x="11514" y="51435"/>
                    <a:pt x="0" y="39921"/>
                    <a:pt x="0" y="25717"/>
                  </a:cubicBezTo>
                  <a:cubicBezTo>
                    <a:pt x="0" y="11514"/>
                    <a:pt x="11514" y="0"/>
                    <a:pt x="25717" y="0"/>
                  </a:cubicBezTo>
                  <a:cubicBezTo>
                    <a:pt x="39921" y="0"/>
                    <a:pt x="51435" y="11514"/>
                    <a:pt x="51435" y="25717"/>
                  </a:cubicBezTo>
                  <a:close/>
                </a:path>
              </a:pathLst>
            </a:custGeom>
            <a:solidFill>
              <a:srgbClr val="CF4520"/>
            </a:solid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E868188F-4C18-7792-F017-3713CF6E07B1}"/>
                </a:ext>
              </a:extLst>
            </p:cNvPr>
            <p:cNvSpPr/>
            <p:nvPr/>
          </p:nvSpPr>
          <p:spPr>
            <a:xfrm>
              <a:off x="5167153" y="4128039"/>
              <a:ext cx="51434" cy="51435"/>
            </a:xfrm>
            <a:custGeom>
              <a:avLst/>
              <a:gdLst>
                <a:gd name="connsiteX0" fmla="*/ 51435 w 51434"/>
                <a:gd name="connsiteY0" fmla="*/ 25718 h 51435"/>
                <a:gd name="connsiteX1" fmla="*/ 25717 w 51434"/>
                <a:gd name="connsiteY1" fmla="*/ 51435 h 51435"/>
                <a:gd name="connsiteX2" fmla="*/ 0 w 51434"/>
                <a:gd name="connsiteY2" fmla="*/ 25718 h 51435"/>
                <a:gd name="connsiteX3" fmla="*/ 25717 w 51434"/>
                <a:gd name="connsiteY3" fmla="*/ 0 h 51435"/>
                <a:gd name="connsiteX4" fmla="*/ 51435 w 51434"/>
                <a:gd name="connsiteY4" fmla="*/ 25718 h 51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4" h="51435">
                  <a:moveTo>
                    <a:pt x="51435" y="25718"/>
                  </a:moveTo>
                  <a:cubicBezTo>
                    <a:pt x="51435" y="39921"/>
                    <a:pt x="39921" y="51435"/>
                    <a:pt x="25717" y="51435"/>
                  </a:cubicBezTo>
                  <a:cubicBezTo>
                    <a:pt x="11514" y="51435"/>
                    <a:pt x="0" y="39921"/>
                    <a:pt x="0" y="25718"/>
                  </a:cubicBezTo>
                  <a:cubicBezTo>
                    <a:pt x="0" y="11514"/>
                    <a:pt x="11514" y="0"/>
                    <a:pt x="25717" y="0"/>
                  </a:cubicBezTo>
                  <a:cubicBezTo>
                    <a:pt x="39921" y="0"/>
                    <a:pt x="51435" y="11514"/>
                    <a:pt x="51435" y="25718"/>
                  </a:cubicBezTo>
                  <a:close/>
                </a:path>
              </a:pathLst>
            </a:custGeom>
            <a:solidFill>
              <a:srgbClr val="CF4520"/>
            </a:solid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05FC9337-2F90-8CD1-E524-0AAB82F12D4E}"/>
                </a:ext>
              </a:extLst>
            </p:cNvPr>
            <p:cNvSpPr/>
            <p:nvPr/>
          </p:nvSpPr>
          <p:spPr>
            <a:xfrm>
              <a:off x="5989732" y="4128897"/>
              <a:ext cx="51434" cy="51435"/>
            </a:xfrm>
            <a:custGeom>
              <a:avLst/>
              <a:gdLst>
                <a:gd name="connsiteX0" fmla="*/ 51435 w 51434"/>
                <a:gd name="connsiteY0" fmla="*/ 25718 h 51435"/>
                <a:gd name="connsiteX1" fmla="*/ 25717 w 51434"/>
                <a:gd name="connsiteY1" fmla="*/ 51435 h 51435"/>
                <a:gd name="connsiteX2" fmla="*/ 0 w 51434"/>
                <a:gd name="connsiteY2" fmla="*/ 25718 h 51435"/>
                <a:gd name="connsiteX3" fmla="*/ 25717 w 51434"/>
                <a:gd name="connsiteY3" fmla="*/ 0 h 51435"/>
                <a:gd name="connsiteX4" fmla="*/ 51435 w 51434"/>
                <a:gd name="connsiteY4" fmla="*/ 25718 h 51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4" h="51435">
                  <a:moveTo>
                    <a:pt x="51435" y="25718"/>
                  </a:moveTo>
                  <a:cubicBezTo>
                    <a:pt x="51435" y="39921"/>
                    <a:pt x="39921" y="51435"/>
                    <a:pt x="25717" y="51435"/>
                  </a:cubicBezTo>
                  <a:cubicBezTo>
                    <a:pt x="11514" y="51435"/>
                    <a:pt x="0" y="39921"/>
                    <a:pt x="0" y="25718"/>
                  </a:cubicBezTo>
                  <a:cubicBezTo>
                    <a:pt x="0" y="11514"/>
                    <a:pt x="11514" y="0"/>
                    <a:pt x="25717" y="0"/>
                  </a:cubicBezTo>
                  <a:cubicBezTo>
                    <a:pt x="39921" y="0"/>
                    <a:pt x="51435" y="11514"/>
                    <a:pt x="51435" y="25718"/>
                  </a:cubicBezTo>
                  <a:close/>
                </a:path>
              </a:pathLst>
            </a:custGeom>
            <a:solidFill>
              <a:srgbClr val="CF4520"/>
            </a:solid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CC89834C-8336-FFBE-EFD9-657AA10BD29B}"/>
                </a:ext>
              </a:extLst>
            </p:cNvPr>
            <p:cNvSpPr/>
            <p:nvPr/>
          </p:nvSpPr>
          <p:spPr>
            <a:xfrm>
              <a:off x="3577335" y="6145625"/>
              <a:ext cx="51434" cy="51435"/>
            </a:xfrm>
            <a:custGeom>
              <a:avLst/>
              <a:gdLst>
                <a:gd name="connsiteX0" fmla="*/ 51435 w 51434"/>
                <a:gd name="connsiteY0" fmla="*/ 25718 h 51435"/>
                <a:gd name="connsiteX1" fmla="*/ 25718 w 51434"/>
                <a:gd name="connsiteY1" fmla="*/ 51435 h 51435"/>
                <a:gd name="connsiteX2" fmla="*/ 0 w 51434"/>
                <a:gd name="connsiteY2" fmla="*/ 25718 h 51435"/>
                <a:gd name="connsiteX3" fmla="*/ 25718 w 51434"/>
                <a:gd name="connsiteY3" fmla="*/ 0 h 51435"/>
                <a:gd name="connsiteX4" fmla="*/ 51435 w 51434"/>
                <a:gd name="connsiteY4" fmla="*/ 25718 h 51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4" h="51435">
                  <a:moveTo>
                    <a:pt x="51435" y="25718"/>
                  </a:moveTo>
                  <a:cubicBezTo>
                    <a:pt x="51435" y="39921"/>
                    <a:pt x="39921" y="51435"/>
                    <a:pt x="25718" y="51435"/>
                  </a:cubicBezTo>
                  <a:cubicBezTo>
                    <a:pt x="11514" y="51435"/>
                    <a:pt x="0" y="39921"/>
                    <a:pt x="0" y="25718"/>
                  </a:cubicBezTo>
                  <a:cubicBezTo>
                    <a:pt x="0" y="11514"/>
                    <a:pt x="11514" y="0"/>
                    <a:pt x="25718" y="0"/>
                  </a:cubicBezTo>
                  <a:cubicBezTo>
                    <a:pt x="39921" y="0"/>
                    <a:pt x="51435" y="11514"/>
                    <a:pt x="51435" y="25718"/>
                  </a:cubicBezTo>
                  <a:close/>
                </a:path>
              </a:pathLst>
            </a:custGeom>
            <a:solidFill>
              <a:srgbClr val="F68D2E"/>
            </a:solid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A148D475-4F27-9127-A215-10B2BC78EC7E}"/>
                </a:ext>
              </a:extLst>
            </p:cNvPr>
            <p:cNvSpPr/>
            <p:nvPr/>
          </p:nvSpPr>
          <p:spPr>
            <a:xfrm>
              <a:off x="5989446" y="8330088"/>
              <a:ext cx="51434" cy="51435"/>
            </a:xfrm>
            <a:custGeom>
              <a:avLst/>
              <a:gdLst>
                <a:gd name="connsiteX0" fmla="*/ 51435 w 51434"/>
                <a:gd name="connsiteY0" fmla="*/ 25718 h 51435"/>
                <a:gd name="connsiteX1" fmla="*/ 25717 w 51434"/>
                <a:gd name="connsiteY1" fmla="*/ 0 h 51435"/>
                <a:gd name="connsiteX2" fmla="*/ 0 w 51434"/>
                <a:gd name="connsiteY2" fmla="*/ 25718 h 51435"/>
                <a:gd name="connsiteX3" fmla="*/ 25717 w 51434"/>
                <a:gd name="connsiteY3" fmla="*/ 51435 h 51435"/>
                <a:gd name="connsiteX4" fmla="*/ 51435 w 51434"/>
                <a:gd name="connsiteY4" fmla="*/ 25718 h 51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4" h="51435">
                  <a:moveTo>
                    <a:pt x="51435" y="25718"/>
                  </a:moveTo>
                  <a:cubicBezTo>
                    <a:pt x="51435" y="11525"/>
                    <a:pt x="39910" y="0"/>
                    <a:pt x="25717" y="0"/>
                  </a:cubicBezTo>
                  <a:cubicBezTo>
                    <a:pt x="11525" y="0"/>
                    <a:pt x="0" y="11525"/>
                    <a:pt x="0" y="25718"/>
                  </a:cubicBezTo>
                  <a:cubicBezTo>
                    <a:pt x="0" y="39910"/>
                    <a:pt x="11525" y="51435"/>
                    <a:pt x="25717" y="51435"/>
                  </a:cubicBezTo>
                  <a:cubicBezTo>
                    <a:pt x="39910" y="51435"/>
                    <a:pt x="51435" y="39910"/>
                    <a:pt x="51435" y="25718"/>
                  </a:cubicBezTo>
                  <a:close/>
                </a:path>
              </a:pathLst>
            </a:custGeom>
            <a:solidFill>
              <a:srgbClr val="CF4520"/>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DC50C1E6-B131-6FA3-7D38-0D65B24A728E}"/>
                </a:ext>
              </a:extLst>
            </p:cNvPr>
            <p:cNvSpPr/>
            <p:nvPr/>
          </p:nvSpPr>
          <p:spPr>
            <a:xfrm>
              <a:off x="5989446" y="8409146"/>
              <a:ext cx="51434" cy="51434"/>
            </a:xfrm>
            <a:custGeom>
              <a:avLst/>
              <a:gdLst>
                <a:gd name="connsiteX0" fmla="*/ 51435 w 51434"/>
                <a:gd name="connsiteY0" fmla="*/ 25717 h 51434"/>
                <a:gd name="connsiteX1" fmla="*/ 25717 w 51434"/>
                <a:gd name="connsiteY1" fmla="*/ 0 h 51434"/>
                <a:gd name="connsiteX2" fmla="*/ 0 w 51434"/>
                <a:gd name="connsiteY2" fmla="*/ 25717 h 51434"/>
                <a:gd name="connsiteX3" fmla="*/ 25717 w 51434"/>
                <a:gd name="connsiteY3" fmla="*/ 51435 h 51434"/>
                <a:gd name="connsiteX4" fmla="*/ 51435 w 51434"/>
                <a:gd name="connsiteY4" fmla="*/ 25717 h 51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4" h="51434">
                  <a:moveTo>
                    <a:pt x="51435" y="25717"/>
                  </a:moveTo>
                  <a:cubicBezTo>
                    <a:pt x="51435" y="11525"/>
                    <a:pt x="39910" y="0"/>
                    <a:pt x="25717" y="0"/>
                  </a:cubicBezTo>
                  <a:cubicBezTo>
                    <a:pt x="11525" y="0"/>
                    <a:pt x="0" y="11525"/>
                    <a:pt x="0" y="25717"/>
                  </a:cubicBezTo>
                  <a:cubicBezTo>
                    <a:pt x="0" y="39910"/>
                    <a:pt x="11525" y="51435"/>
                    <a:pt x="25717" y="51435"/>
                  </a:cubicBezTo>
                  <a:cubicBezTo>
                    <a:pt x="39910" y="51435"/>
                    <a:pt x="51435" y="39910"/>
                    <a:pt x="51435" y="25717"/>
                  </a:cubicBezTo>
                  <a:close/>
                </a:path>
              </a:pathLst>
            </a:custGeom>
            <a:solidFill>
              <a:srgbClr val="CF4520"/>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2341C0CD-CBE2-73C2-5AE3-38F656AF0984}"/>
                </a:ext>
              </a:extLst>
            </p:cNvPr>
            <p:cNvSpPr/>
            <p:nvPr/>
          </p:nvSpPr>
          <p:spPr>
            <a:xfrm>
              <a:off x="7067009" y="7948041"/>
              <a:ext cx="51435" cy="51434"/>
            </a:xfrm>
            <a:custGeom>
              <a:avLst/>
              <a:gdLst>
                <a:gd name="connsiteX0" fmla="*/ 51435 w 51435"/>
                <a:gd name="connsiteY0" fmla="*/ 25718 h 51434"/>
                <a:gd name="connsiteX1" fmla="*/ 25717 w 51435"/>
                <a:gd name="connsiteY1" fmla="*/ 51435 h 51434"/>
                <a:gd name="connsiteX2" fmla="*/ 0 w 51435"/>
                <a:gd name="connsiteY2" fmla="*/ 25718 h 51434"/>
                <a:gd name="connsiteX3" fmla="*/ 25717 w 51435"/>
                <a:gd name="connsiteY3" fmla="*/ 0 h 51434"/>
                <a:gd name="connsiteX4" fmla="*/ 51435 w 51435"/>
                <a:gd name="connsiteY4" fmla="*/ 25718 h 51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 h="51434">
                  <a:moveTo>
                    <a:pt x="51435" y="25718"/>
                  </a:moveTo>
                  <a:cubicBezTo>
                    <a:pt x="51435" y="39921"/>
                    <a:pt x="39921" y="51435"/>
                    <a:pt x="25717" y="51435"/>
                  </a:cubicBezTo>
                  <a:cubicBezTo>
                    <a:pt x="11514" y="51435"/>
                    <a:pt x="0" y="39921"/>
                    <a:pt x="0" y="25718"/>
                  </a:cubicBezTo>
                  <a:cubicBezTo>
                    <a:pt x="0" y="11514"/>
                    <a:pt x="11514" y="0"/>
                    <a:pt x="25717" y="0"/>
                  </a:cubicBezTo>
                  <a:cubicBezTo>
                    <a:pt x="39921" y="0"/>
                    <a:pt x="51435" y="11514"/>
                    <a:pt x="51435" y="25718"/>
                  </a:cubicBezTo>
                  <a:close/>
                </a:path>
              </a:pathLst>
            </a:custGeom>
            <a:solidFill>
              <a:srgbClr val="CF4520"/>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165E5F86-CF55-4116-8AE6-17C32643648E}"/>
                </a:ext>
              </a:extLst>
            </p:cNvPr>
            <p:cNvSpPr/>
            <p:nvPr/>
          </p:nvSpPr>
          <p:spPr>
            <a:xfrm>
              <a:off x="6035356" y="7908798"/>
              <a:ext cx="1723072" cy="729043"/>
            </a:xfrm>
            <a:custGeom>
              <a:avLst/>
              <a:gdLst>
                <a:gd name="connsiteX0" fmla="*/ 1716786 w 1723072"/>
                <a:gd name="connsiteY0" fmla="*/ 0 h 729043"/>
                <a:gd name="connsiteX1" fmla="*/ 1646015 w 1723072"/>
                <a:gd name="connsiteY1" fmla="*/ 67437 h 729043"/>
                <a:gd name="connsiteX2" fmla="*/ 1588008 w 1723072"/>
                <a:gd name="connsiteY2" fmla="*/ 119063 h 729043"/>
                <a:gd name="connsiteX3" fmla="*/ 1558576 w 1723072"/>
                <a:gd name="connsiteY3" fmla="*/ 144494 h 729043"/>
                <a:gd name="connsiteX4" fmla="*/ 1528763 w 1723072"/>
                <a:gd name="connsiteY4" fmla="*/ 169450 h 729043"/>
                <a:gd name="connsiteX5" fmla="*/ 1467517 w 1723072"/>
                <a:gd name="connsiteY5" fmla="*/ 217265 h 729043"/>
                <a:gd name="connsiteX6" fmla="*/ 1436656 w 1723072"/>
                <a:gd name="connsiteY6" fmla="*/ 240887 h 729043"/>
                <a:gd name="connsiteX7" fmla="*/ 1404938 w 1723072"/>
                <a:gd name="connsiteY7" fmla="*/ 263271 h 729043"/>
                <a:gd name="connsiteX8" fmla="*/ 1341311 w 1723072"/>
                <a:gd name="connsiteY8" fmla="*/ 307848 h 729043"/>
                <a:gd name="connsiteX9" fmla="*/ 1275683 w 1723072"/>
                <a:gd name="connsiteY9" fmla="*/ 349472 h 729043"/>
                <a:gd name="connsiteX10" fmla="*/ 1242727 w 1723072"/>
                <a:gd name="connsiteY10" fmla="*/ 370141 h 729043"/>
                <a:gd name="connsiteX11" fmla="*/ 1208913 w 1723072"/>
                <a:gd name="connsiteY11" fmla="*/ 389287 h 729043"/>
                <a:gd name="connsiteX12" fmla="*/ 1141286 w 1723072"/>
                <a:gd name="connsiteY12" fmla="*/ 427577 h 729043"/>
                <a:gd name="connsiteX13" fmla="*/ 1090232 w 1723072"/>
                <a:gd name="connsiteY13" fmla="*/ 453295 h 729043"/>
                <a:gd name="connsiteX14" fmla="*/ 1060228 w 1723072"/>
                <a:gd name="connsiteY14" fmla="*/ 459200 h 729043"/>
                <a:gd name="connsiteX15" fmla="*/ 1014222 w 1723072"/>
                <a:gd name="connsiteY15" fmla="*/ 467392 h 729043"/>
                <a:gd name="connsiteX16" fmla="*/ 875157 w 1723072"/>
                <a:gd name="connsiteY16" fmla="*/ 526351 h 729043"/>
                <a:gd name="connsiteX17" fmla="*/ 804577 w 1723072"/>
                <a:gd name="connsiteY17" fmla="*/ 553117 h 729043"/>
                <a:gd name="connsiteX18" fmla="*/ 732854 w 1723072"/>
                <a:gd name="connsiteY18" fmla="*/ 576834 h 729043"/>
                <a:gd name="connsiteX19" fmla="*/ 696944 w 1723072"/>
                <a:gd name="connsiteY19" fmla="*/ 588455 h 729043"/>
                <a:gd name="connsiteX20" fmla="*/ 660559 w 1723072"/>
                <a:gd name="connsiteY20" fmla="*/ 598551 h 729043"/>
                <a:gd name="connsiteX21" fmla="*/ 587693 w 1723072"/>
                <a:gd name="connsiteY21" fmla="*/ 618649 h 729043"/>
                <a:gd name="connsiteX22" fmla="*/ 504539 w 1723072"/>
                <a:gd name="connsiteY22" fmla="*/ 637222 h 729043"/>
                <a:gd name="connsiteX23" fmla="*/ 471583 w 1723072"/>
                <a:gd name="connsiteY23" fmla="*/ 644557 h 729043"/>
                <a:gd name="connsiteX24" fmla="*/ 438341 w 1723072"/>
                <a:gd name="connsiteY24" fmla="*/ 650272 h 729043"/>
                <a:gd name="connsiteX25" fmla="*/ 371951 w 1723072"/>
                <a:gd name="connsiteY25" fmla="*/ 661797 h 729043"/>
                <a:gd name="connsiteX26" fmla="*/ 355378 w 1723072"/>
                <a:gd name="connsiteY26" fmla="*/ 664559 h 729043"/>
                <a:gd name="connsiteX27" fmla="*/ 338614 w 1723072"/>
                <a:gd name="connsiteY27" fmla="*/ 666655 h 729043"/>
                <a:gd name="connsiteX28" fmla="*/ 305181 w 1723072"/>
                <a:gd name="connsiteY28" fmla="*/ 670750 h 729043"/>
                <a:gd name="connsiteX29" fmla="*/ 238220 w 1723072"/>
                <a:gd name="connsiteY29" fmla="*/ 678942 h 729043"/>
                <a:gd name="connsiteX30" fmla="*/ 206883 w 1723072"/>
                <a:gd name="connsiteY30" fmla="*/ 701993 h 729043"/>
                <a:gd name="connsiteX31" fmla="*/ 0 w 1723072"/>
                <a:gd name="connsiteY31" fmla="*/ 711232 h 729043"/>
                <a:gd name="connsiteX32" fmla="*/ 0 w 1723072"/>
                <a:gd name="connsiteY32" fmla="*/ 720090 h 729043"/>
                <a:gd name="connsiteX33" fmla="*/ 207645 w 1723072"/>
                <a:gd name="connsiteY33" fmla="*/ 710755 h 729043"/>
                <a:gd name="connsiteX34" fmla="*/ 243078 w 1723072"/>
                <a:gd name="connsiteY34" fmla="*/ 729043 h 729043"/>
                <a:gd name="connsiteX35" fmla="*/ 311372 w 1723072"/>
                <a:gd name="connsiteY35" fmla="*/ 720757 h 729043"/>
                <a:gd name="connsiteX36" fmla="*/ 345567 w 1723072"/>
                <a:gd name="connsiteY36" fmla="*/ 716566 h 729043"/>
                <a:gd name="connsiteX37" fmla="*/ 362617 w 1723072"/>
                <a:gd name="connsiteY37" fmla="*/ 714470 h 729043"/>
                <a:gd name="connsiteX38" fmla="*/ 379571 w 1723072"/>
                <a:gd name="connsiteY38" fmla="*/ 711613 h 729043"/>
                <a:gd name="connsiteX39" fmla="*/ 447389 w 1723072"/>
                <a:gd name="connsiteY39" fmla="*/ 699897 h 729043"/>
                <a:gd name="connsiteX40" fmla="*/ 481298 w 1723072"/>
                <a:gd name="connsiteY40" fmla="*/ 693991 h 729043"/>
                <a:gd name="connsiteX41" fmla="*/ 514921 w 1723072"/>
                <a:gd name="connsiteY41" fmla="*/ 686562 h 729043"/>
                <a:gd name="connsiteX42" fmla="*/ 599790 w 1723072"/>
                <a:gd name="connsiteY42" fmla="*/ 667512 h 729043"/>
                <a:gd name="connsiteX43" fmla="*/ 674180 w 1723072"/>
                <a:gd name="connsiteY43" fmla="*/ 647033 h 729043"/>
                <a:gd name="connsiteX44" fmla="*/ 711327 w 1723072"/>
                <a:gd name="connsiteY44" fmla="*/ 636746 h 729043"/>
                <a:gd name="connsiteX45" fmla="*/ 747999 w 1723072"/>
                <a:gd name="connsiteY45" fmla="*/ 624840 h 729043"/>
                <a:gd name="connsiteX46" fmla="*/ 821246 w 1723072"/>
                <a:gd name="connsiteY46" fmla="*/ 600647 h 729043"/>
                <a:gd name="connsiteX47" fmla="*/ 893350 w 1723072"/>
                <a:gd name="connsiteY47" fmla="*/ 573310 h 729043"/>
                <a:gd name="connsiteX48" fmla="*/ 1035368 w 1723072"/>
                <a:gd name="connsiteY48" fmla="*/ 513112 h 729043"/>
                <a:gd name="connsiteX49" fmla="*/ 1071182 w 1723072"/>
                <a:gd name="connsiteY49" fmla="*/ 481870 h 729043"/>
                <a:gd name="connsiteX50" fmla="*/ 1093947 w 1723072"/>
                <a:gd name="connsiteY50" fmla="*/ 461200 h 729043"/>
                <a:gd name="connsiteX51" fmla="*/ 1145286 w 1723072"/>
                <a:gd name="connsiteY51" fmla="*/ 435388 h 729043"/>
                <a:gd name="connsiteX52" fmla="*/ 1213199 w 1723072"/>
                <a:gd name="connsiteY52" fmla="*/ 397002 h 729043"/>
                <a:gd name="connsiteX53" fmla="*/ 1247108 w 1723072"/>
                <a:gd name="connsiteY53" fmla="*/ 377762 h 729043"/>
                <a:gd name="connsiteX54" fmla="*/ 1280160 w 1723072"/>
                <a:gd name="connsiteY54" fmla="*/ 356997 h 729043"/>
                <a:gd name="connsiteX55" fmla="*/ 1346073 w 1723072"/>
                <a:gd name="connsiteY55" fmla="*/ 315278 h 729043"/>
                <a:gd name="connsiteX56" fmla="*/ 1409986 w 1723072"/>
                <a:gd name="connsiteY56" fmla="*/ 270605 h 729043"/>
                <a:gd name="connsiteX57" fmla="*/ 1441895 w 1723072"/>
                <a:gd name="connsiteY57" fmla="*/ 248126 h 729043"/>
                <a:gd name="connsiteX58" fmla="*/ 1472851 w 1723072"/>
                <a:gd name="connsiteY58" fmla="*/ 224409 h 729043"/>
                <a:gd name="connsiteX59" fmla="*/ 1534287 w 1723072"/>
                <a:gd name="connsiteY59" fmla="*/ 176403 h 729043"/>
                <a:gd name="connsiteX60" fmla="*/ 1564196 w 1723072"/>
                <a:gd name="connsiteY60" fmla="*/ 151352 h 729043"/>
                <a:gd name="connsiteX61" fmla="*/ 1593723 w 1723072"/>
                <a:gd name="connsiteY61" fmla="*/ 125825 h 729043"/>
                <a:gd name="connsiteX62" fmla="*/ 1652016 w 1723072"/>
                <a:gd name="connsiteY62" fmla="*/ 74009 h 729043"/>
                <a:gd name="connsiteX63" fmla="*/ 1723073 w 1723072"/>
                <a:gd name="connsiteY63" fmla="*/ 6287 h 729043"/>
                <a:gd name="connsiteX64" fmla="*/ 1716881 w 1723072"/>
                <a:gd name="connsiteY64" fmla="*/ 95 h 72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23072" h="729043">
                  <a:moveTo>
                    <a:pt x="1716786" y="0"/>
                  </a:moveTo>
                  <a:lnTo>
                    <a:pt x="1646015" y="67437"/>
                  </a:lnTo>
                  <a:cubicBezTo>
                    <a:pt x="1627632" y="85725"/>
                    <a:pt x="1607439" y="101917"/>
                    <a:pt x="1588008" y="119063"/>
                  </a:cubicBezTo>
                  <a:lnTo>
                    <a:pt x="1558576" y="144494"/>
                  </a:lnTo>
                  <a:cubicBezTo>
                    <a:pt x="1548670" y="152876"/>
                    <a:pt x="1539240" y="161734"/>
                    <a:pt x="1528763" y="169450"/>
                  </a:cubicBezTo>
                  <a:lnTo>
                    <a:pt x="1467517" y="217265"/>
                  </a:lnTo>
                  <a:cubicBezTo>
                    <a:pt x="1457230" y="225076"/>
                    <a:pt x="1447324" y="233553"/>
                    <a:pt x="1436656" y="240887"/>
                  </a:cubicBezTo>
                  <a:lnTo>
                    <a:pt x="1404938" y="263271"/>
                  </a:lnTo>
                  <a:cubicBezTo>
                    <a:pt x="1383697" y="278130"/>
                    <a:pt x="1362742" y="293370"/>
                    <a:pt x="1341311" y="307848"/>
                  </a:cubicBezTo>
                  <a:lnTo>
                    <a:pt x="1275683" y="349472"/>
                  </a:lnTo>
                  <a:cubicBezTo>
                    <a:pt x="1264730" y="356330"/>
                    <a:pt x="1253871" y="363474"/>
                    <a:pt x="1242727" y="370141"/>
                  </a:cubicBezTo>
                  <a:lnTo>
                    <a:pt x="1208913" y="389287"/>
                  </a:lnTo>
                  <a:lnTo>
                    <a:pt x="1141286" y="427577"/>
                  </a:lnTo>
                  <a:lnTo>
                    <a:pt x="1090232" y="453295"/>
                  </a:lnTo>
                  <a:lnTo>
                    <a:pt x="1060228" y="459200"/>
                  </a:lnTo>
                  <a:cubicBezTo>
                    <a:pt x="1044893" y="462153"/>
                    <a:pt x="1029843" y="465391"/>
                    <a:pt x="1014222" y="467392"/>
                  </a:cubicBezTo>
                  <a:cubicBezTo>
                    <a:pt x="968026" y="487489"/>
                    <a:pt x="922591" y="509302"/>
                    <a:pt x="875157" y="526351"/>
                  </a:cubicBezTo>
                  <a:cubicBezTo>
                    <a:pt x="851631" y="535210"/>
                    <a:pt x="828294" y="544830"/>
                    <a:pt x="804577" y="553117"/>
                  </a:cubicBezTo>
                  <a:lnTo>
                    <a:pt x="732854" y="576834"/>
                  </a:lnTo>
                  <a:cubicBezTo>
                    <a:pt x="720852" y="580644"/>
                    <a:pt x="709041" y="584930"/>
                    <a:pt x="696944" y="588455"/>
                  </a:cubicBezTo>
                  <a:lnTo>
                    <a:pt x="660559" y="598551"/>
                  </a:lnTo>
                  <a:lnTo>
                    <a:pt x="587693" y="618649"/>
                  </a:lnTo>
                  <a:lnTo>
                    <a:pt x="504539" y="637222"/>
                  </a:lnTo>
                  <a:lnTo>
                    <a:pt x="471583" y="644557"/>
                  </a:lnTo>
                  <a:lnTo>
                    <a:pt x="438341" y="650272"/>
                  </a:lnTo>
                  <a:lnTo>
                    <a:pt x="371951" y="661797"/>
                  </a:lnTo>
                  <a:cubicBezTo>
                    <a:pt x="366427" y="662749"/>
                    <a:pt x="360902" y="663797"/>
                    <a:pt x="355378" y="664559"/>
                  </a:cubicBezTo>
                  <a:lnTo>
                    <a:pt x="338614" y="666655"/>
                  </a:lnTo>
                  <a:lnTo>
                    <a:pt x="305181" y="670750"/>
                  </a:lnTo>
                  <a:lnTo>
                    <a:pt x="238220" y="678942"/>
                  </a:lnTo>
                  <a:lnTo>
                    <a:pt x="206883" y="701993"/>
                  </a:lnTo>
                  <a:cubicBezTo>
                    <a:pt x="138113" y="707898"/>
                    <a:pt x="69056" y="711041"/>
                    <a:pt x="0" y="711232"/>
                  </a:cubicBezTo>
                  <a:lnTo>
                    <a:pt x="0" y="720090"/>
                  </a:lnTo>
                  <a:cubicBezTo>
                    <a:pt x="69342" y="719900"/>
                    <a:pt x="138589" y="716756"/>
                    <a:pt x="207645" y="710755"/>
                  </a:cubicBezTo>
                  <a:lnTo>
                    <a:pt x="243078" y="729043"/>
                  </a:lnTo>
                  <a:lnTo>
                    <a:pt x="311372" y="720757"/>
                  </a:lnTo>
                  <a:lnTo>
                    <a:pt x="345567" y="716566"/>
                  </a:lnTo>
                  <a:lnTo>
                    <a:pt x="362617" y="714470"/>
                  </a:lnTo>
                  <a:cubicBezTo>
                    <a:pt x="368332" y="713613"/>
                    <a:pt x="373952" y="712565"/>
                    <a:pt x="379571" y="711613"/>
                  </a:cubicBezTo>
                  <a:lnTo>
                    <a:pt x="447389" y="699897"/>
                  </a:lnTo>
                  <a:lnTo>
                    <a:pt x="481298" y="693991"/>
                  </a:lnTo>
                  <a:lnTo>
                    <a:pt x="514921" y="686562"/>
                  </a:lnTo>
                  <a:lnTo>
                    <a:pt x="599790" y="667512"/>
                  </a:lnTo>
                  <a:lnTo>
                    <a:pt x="674180" y="647033"/>
                  </a:lnTo>
                  <a:lnTo>
                    <a:pt x="711327" y="636746"/>
                  </a:lnTo>
                  <a:cubicBezTo>
                    <a:pt x="723710" y="633127"/>
                    <a:pt x="735806" y="628840"/>
                    <a:pt x="747999" y="624840"/>
                  </a:cubicBezTo>
                  <a:lnTo>
                    <a:pt x="821246" y="600647"/>
                  </a:lnTo>
                  <a:cubicBezTo>
                    <a:pt x="845534" y="592169"/>
                    <a:pt x="869347" y="582358"/>
                    <a:pt x="893350" y="573310"/>
                  </a:cubicBezTo>
                  <a:cubicBezTo>
                    <a:pt x="941737" y="555879"/>
                    <a:pt x="988219" y="533686"/>
                    <a:pt x="1035368" y="513112"/>
                  </a:cubicBezTo>
                  <a:cubicBezTo>
                    <a:pt x="1047750" y="503396"/>
                    <a:pt x="1059371" y="492442"/>
                    <a:pt x="1071182" y="481870"/>
                  </a:cubicBezTo>
                  <a:lnTo>
                    <a:pt x="1093947" y="461200"/>
                  </a:lnTo>
                  <a:lnTo>
                    <a:pt x="1145286" y="435388"/>
                  </a:lnTo>
                  <a:lnTo>
                    <a:pt x="1213199" y="397002"/>
                  </a:lnTo>
                  <a:lnTo>
                    <a:pt x="1247108" y="377762"/>
                  </a:lnTo>
                  <a:cubicBezTo>
                    <a:pt x="1258253" y="371094"/>
                    <a:pt x="1269111" y="363950"/>
                    <a:pt x="1280160" y="356997"/>
                  </a:cubicBezTo>
                  <a:lnTo>
                    <a:pt x="1346073" y="315278"/>
                  </a:lnTo>
                  <a:cubicBezTo>
                    <a:pt x="1367600" y="300799"/>
                    <a:pt x="1388650" y="285464"/>
                    <a:pt x="1409986" y="270605"/>
                  </a:cubicBezTo>
                  <a:lnTo>
                    <a:pt x="1441895" y="248126"/>
                  </a:lnTo>
                  <a:cubicBezTo>
                    <a:pt x="1452658" y="240792"/>
                    <a:pt x="1462564" y="232315"/>
                    <a:pt x="1472851" y="224409"/>
                  </a:cubicBezTo>
                  <a:lnTo>
                    <a:pt x="1534287" y="176403"/>
                  </a:lnTo>
                  <a:cubicBezTo>
                    <a:pt x="1544669" y="168592"/>
                    <a:pt x="1554289" y="159734"/>
                    <a:pt x="1564196" y="151352"/>
                  </a:cubicBezTo>
                  <a:lnTo>
                    <a:pt x="1593723" y="125825"/>
                  </a:lnTo>
                  <a:cubicBezTo>
                    <a:pt x="1613249" y="108680"/>
                    <a:pt x="1633538" y="92392"/>
                    <a:pt x="1652016" y="74009"/>
                  </a:cubicBezTo>
                  <a:lnTo>
                    <a:pt x="1723073" y="6287"/>
                  </a:lnTo>
                  <a:lnTo>
                    <a:pt x="1716881" y="95"/>
                  </a:lnTo>
                  <a:close/>
                </a:path>
              </a:pathLst>
            </a:custGeom>
            <a:solidFill>
              <a:srgbClr val="76236C"/>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2C91B83F-3743-14B8-D6F1-653738910A4E}"/>
                </a:ext>
              </a:extLst>
            </p:cNvPr>
            <p:cNvSpPr/>
            <p:nvPr/>
          </p:nvSpPr>
          <p:spPr>
            <a:xfrm>
              <a:off x="3689158" y="6191821"/>
              <a:ext cx="2346197" cy="2354675"/>
            </a:xfrm>
            <a:custGeom>
              <a:avLst/>
              <a:gdLst>
                <a:gd name="connsiteX0" fmla="*/ 2346198 w 2346197"/>
                <a:gd name="connsiteY0" fmla="*/ 2337816 h 2354675"/>
                <a:gd name="connsiteX1" fmla="*/ 2139029 w 2346197"/>
                <a:gd name="connsiteY1" fmla="*/ 2328101 h 2354675"/>
                <a:gd name="connsiteX2" fmla="*/ 2108168 w 2346197"/>
                <a:gd name="connsiteY2" fmla="*/ 2304860 h 2354675"/>
                <a:gd name="connsiteX3" fmla="*/ 1842230 w 2346197"/>
                <a:gd name="connsiteY3" fmla="*/ 2261711 h 2354675"/>
                <a:gd name="connsiteX4" fmla="*/ 1809369 w 2346197"/>
                <a:gd name="connsiteY4" fmla="*/ 2254377 h 2354675"/>
                <a:gd name="connsiteX5" fmla="*/ 1792891 w 2346197"/>
                <a:gd name="connsiteY5" fmla="*/ 2250662 h 2354675"/>
                <a:gd name="connsiteX6" fmla="*/ 1781461 w 2346197"/>
                <a:gd name="connsiteY6" fmla="*/ 2248091 h 2354675"/>
                <a:gd name="connsiteX7" fmla="*/ 1759458 w 2346197"/>
                <a:gd name="connsiteY7" fmla="*/ 2242090 h 2354675"/>
                <a:gd name="connsiteX8" fmla="*/ 1715452 w 2346197"/>
                <a:gd name="connsiteY8" fmla="*/ 2229898 h 2354675"/>
                <a:gd name="connsiteX9" fmla="*/ 1671447 w 2346197"/>
                <a:gd name="connsiteY9" fmla="*/ 2217706 h 2354675"/>
                <a:gd name="connsiteX10" fmla="*/ 1628108 w 2346197"/>
                <a:gd name="connsiteY10" fmla="*/ 2203419 h 2354675"/>
                <a:gd name="connsiteX11" fmla="*/ 1584769 w 2346197"/>
                <a:gd name="connsiteY11" fmla="*/ 2189131 h 2354675"/>
                <a:gd name="connsiteX12" fmla="*/ 1563052 w 2346197"/>
                <a:gd name="connsiteY12" fmla="*/ 2181892 h 2354675"/>
                <a:gd name="connsiteX13" fmla="*/ 1541717 w 2346197"/>
                <a:gd name="connsiteY13" fmla="*/ 2173700 h 2354675"/>
                <a:gd name="connsiteX14" fmla="*/ 1456563 w 2346197"/>
                <a:gd name="connsiteY14" fmla="*/ 2140649 h 2354675"/>
                <a:gd name="connsiteX15" fmla="*/ 1373029 w 2346197"/>
                <a:gd name="connsiteY15" fmla="*/ 2103596 h 2354675"/>
                <a:gd name="connsiteX16" fmla="*/ 1054989 w 2346197"/>
                <a:gd name="connsiteY16" fmla="*/ 1924336 h 2354675"/>
                <a:gd name="connsiteX17" fmla="*/ 769430 w 2346197"/>
                <a:gd name="connsiteY17" fmla="*/ 1696784 h 2354675"/>
                <a:gd name="connsiteX18" fmla="*/ 725615 w 2346197"/>
                <a:gd name="connsiteY18" fmla="*/ 1663732 h 2354675"/>
                <a:gd name="connsiteX19" fmla="*/ 703612 w 2346197"/>
                <a:gd name="connsiteY19" fmla="*/ 1647158 h 2354675"/>
                <a:gd name="connsiteX20" fmla="*/ 682466 w 2346197"/>
                <a:gd name="connsiteY20" fmla="*/ 1629728 h 2354675"/>
                <a:gd name="connsiteX21" fmla="*/ 640175 w 2346197"/>
                <a:gd name="connsiteY21" fmla="*/ 1594390 h 2354675"/>
                <a:gd name="connsiteX22" fmla="*/ 628555 w 2346197"/>
                <a:gd name="connsiteY22" fmla="*/ 1584674 h 2354675"/>
                <a:gd name="connsiteX23" fmla="*/ 536258 w 2346197"/>
                <a:gd name="connsiteY23" fmla="*/ 1479614 h 2354675"/>
                <a:gd name="connsiteX24" fmla="*/ 322517 w 2346197"/>
                <a:gd name="connsiteY24" fmla="*/ 1170718 h 2354675"/>
                <a:gd name="connsiteX25" fmla="*/ 299371 w 2346197"/>
                <a:gd name="connsiteY25" fmla="*/ 1129856 h 2354675"/>
                <a:gd name="connsiteX26" fmla="*/ 276796 w 2346197"/>
                <a:gd name="connsiteY26" fmla="*/ 1088612 h 2354675"/>
                <a:gd name="connsiteX27" fmla="*/ 234506 w 2346197"/>
                <a:gd name="connsiteY27" fmla="*/ 1004602 h 2354675"/>
                <a:gd name="connsiteX28" fmla="*/ 161068 w 2346197"/>
                <a:gd name="connsiteY28" fmla="*/ 831532 h 2354675"/>
                <a:gd name="connsiteX29" fmla="*/ 144209 w 2346197"/>
                <a:gd name="connsiteY29" fmla="*/ 787622 h 2354675"/>
                <a:gd name="connsiteX30" fmla="*/ 129445 w 2346197"/>
                <a:gd name="connsiteY30" fmla="*/ 742950 h 2354675"/>
                <a:gd name="connsiteX31" fmla="*/ 101346 w 2346197"/>
                <a:gd name="connsiteY31" fmla="*/ 653225 h 2354675"/>
                <a:gd name="connsiteX32" fmla="*/ 76771 w 2346197"/>
                <a:gd name="connsiteY32" fmla="*/ 562451 h 2354675"/>
                <a:gd name="connsiteX33" fmla="*/ 56198 w 2346197"/>
                <a:gd name="connsiteY33" fmla="*/ 470726 h 2354675"/>
                <a:gd name="connsiteX34" fmla="*/ 11240 w 2346197"/>
                <a:gd name="connsiteY34" fmla="*/ 97727 h 2354675"/>
                <a:gd name="connsiteX35" fmla="*/ 8858 w 2346197"/>
                <a:gd name="connsiteY35" fmla="*/ 0 h 2354675"/>
                <a:gd name="connsiteX36" fmla="*/ 0 w 2346197"/>
                <a:gd name="connsiteY36" fmla="*/ 0 h 2354675"/>
                <a:gd name="connsiteX37" fmla="*/ 2381 w 2346197"/>
                <a:gd name="connsiteY37" fmla="*/ 98107 h 2354675"/>
                <a:gd name="connsiteX38" fmla="*/ 47530 w 2346197"/>
                <a:gd name="connsiteY38" fmla="*/ 472440 h 2354675"/>
                <a:gd name="connsiteX39" fmla="*/ 68199 w 2346197"/>
                <a:gd name="connsiteY39" fmla="*/ 564547 h 2354675"/>
                <a:gd name="connsiteX40" fmla="*/ 92869 w 2346197"/>
                <a:gd name="connsiteY40" fmla="*/ 655606 h 2354675"/>
                <a:gd name="connsiteX41" fmla="*/ 121063 w 2346197"/>
                <a:gd name="connsiteY41" fmla="*/ 745617 h 2354675"/>
                <a:gd name="connsiteX42" fmla="*/ 135827 w 2346197"/>
                <a:gd name="connsiteY42" fmla="*/ 790385 h 2354675"/>
                <a:gd name="connsiteX43" fmla="*/ 152686 w 2346197"/>
                <a:gd name="connsiteY43" fmla="*/ 834485 h 2354675"/>
                <a:gd name="connsiteX44" fmla="*/ 226314 w 2346197"/>
                <a:gd name="connsiteY44" fmla="*/ 1008221 h 2354675"/>
                <a:gd name="connsiteX45" fmla="*/ 268796 w 2346197"/>
                <a:gd name="connsiteY45" fmla="*/ 1092518 h 2354675"/>
                <a:gd name="connsiteX46" fmla="*/ 291465 w 2346197"/>
                <a:gd name="connsiteY46" fmla="*/ 1133856 h 2354675"/>
                <a:gd name="connsiteX47" fmla="*/ 314706 w 2346197"/>
                <a:gd name="connsiteY47" fmla="*/ 1174909 h 2354675"/>
                <a:gd name="connsiteX48" fmla="*/ 529304 w 2346197"/>
                <a:gd name="connsiteY48" fmla="*/ 1484948 h 2354675"/>
                <a:gd name="connsiteX49" fmla="*/ 619601 w 2346197"/>
                <a:gd name="connsiteY49" fmla="*/ 1587818 h 2354675"/>
                <a:gd name="connsiteX50" fmla="*/ 630841 w 2346197"/>
                <a:gd name="connsiteY50" fmla="*/ 1602677 h 2354675"/>
                <a:gd name="connsiteX51" fmla="*/ 664369 w 2346197"/>
                <a:gd name="connsiteY51" fmla="*/ 1646968 h 2354675"/>
                <a:gd name="connsiteX52" fmla="*/ 681323 w 2346197"/>
                <a:gd name="connsiteY52" fmla="*/ 1669066 h 2354675"/>
                <a:gd name="connsiteX53" fmla="*/ 699135 w 2346197"/>
                <a:gd name="connsiteY53" fmla="*/ 1690402 h 2354675"/>
                <a:gd name="connsiteX54" fmla="*/ 734949 w 2346197"/>
                <a:gd name="connsiteY54" fmla="*/ 1733264 h 2354675"/>
                <a:gd name="connsiteX55" fmla="*/ 1026700 w 2346197"/>
                <a:gd name="connsiteY55" fmla="*/ 1965770 h 2354675"/>
                <a:gd name="connsiteX56" fmla="*/ 1351693 w 2346197"/>
                <a:gd name="connsiteY56" fmla="*/ 2148936 h 2354675"/>
                <a:gd name="connsiteX57" fmla="*/ 1437037 w 2346197"/>
                <a:gd name="connsiteY57" fmla="*/ 2186750 h 2354675"/>
                <a:gd name="connsiteX58" fmla="*/ 1524095 w 2346197"/>
                <a:gd name="connsiteY58" fmla="*/ 2220468 h 2354675"/>
                <a:gd name="connsiteX59" fmla="*/ 1545908 w 2346197"/>
                <a:gd name="connsiteY59" fmla="*/ 2228850 h 2354675"/>
                <a:gd name="connsiteX60" fmla="*/ 1568006 w 2346197"/>
                <a:gd name="connsiteY60" fmla="*/ 2236280 h 2354675"/>
                <a:gd name="connsiteX61" fmla="*/ 1612297 w 2346197"/>
                <a:gd name="connsiteY61" fmla="*/ 2250948 h 2354675"/>
                <a:gd name="connsiteX62" fmla="*/ 1656683 w 2346197"/>
                <a:gd name="connsiteY62" fmla="*/ 2265521 h 2354675"/>
                <a:gd name="connsiteX63" fmla="*/ 1701641 w 2346197"/>
                <a:gd name="connsiteY63" fmla="*/ 2277999 h 2354675"/>
                <a:gd name="connsiteX64" fmla="*/ 1746599 w 2346197"/>
                <a:gd name="connsiteY64" fmla="*/ 2290477 h 2354675"/>
                <a:gd name="connsiteX65" fmla="*/ 1769078 w 2346197"/>
                <a:gd name="connsiteY65" fmla="*/ 2296668 h 2354675"/>
                <a:gd name="connsiteX66" fmla="*/ 1780794 w 2346197"/>
                <a:gd name="connsiteY66" fmla="*/ 2299240 h 2354675"/>
                <a:gd name="connsiteX67" fmla="*/ 1797558 w 2346197"/>
                <a:gd name="connsiteY67" fmla="*/ 2303050 h 2354675"/>
                <a:gd name="connsiteX68" fmla="*/ 1831181 w 2346197"/>
                <a:gd name="connsiteY68" fmla="*/ 2310575 h 2354675"/>
                <a:gd name="connsiteX69" fmla="*/ 2102930 w 2346197"/>
                <a:gd name="connsiteY69" fmla="*/ 2354675 h 2354675"/>
                <a:gd name="connsiteX70" fmla="*/ 2138744 w 2346197"/>
                <a:gd name="connsiteY70" fmla="*/ 2336673 h 2354675"/>
                <a:gd name="connsiteX71" fmla="*/ 2346103 w 2346197"/>
                <a:gd name="connsiteY71" fmla="*/ 2346294 h 2354675"/>
                <a:gd name="connsiteX72" fmla="*/ 2346103 w 2346197"/>
                <a:gd name="connsiteY72" fmla="*/ 2337435 h 235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346197" h="2354675">
                  <a:moveTo>
                    <a:pt x="2346198" y="2337816"/>
                  </a:moveTo>
                  <a:cubicBezTo>
                    <a:pt x="2277047" y="2337530"/>
                    <a:pt x="2207895" y="2334292"/>
                    <a:pt x="2139029" y="2328101"/>
                  </a:cubicBezTo>
                  <a:cubicBezTo>
                    <a:pt x="2128647" y="2320481"/>
                    <a:pt x="2118265" y="2313051"/>
                    <a:pt x="2108168" y="2304860"/>
                  </a:cubicBezTo>
                  <a:cubicBezTo>
                    <a:pt x="2018919" y="2294573"/>
                    <a:pt x="1929765" y="2282000"/>
                    <a:pt x="1842230" y="2261711"/>
                  </a:cubicBezTo>
                  <a:lnTo>
                    <a:pt x="1809369" y="2254377"/>
                  </a:lnTo>
                  <a:lnTo>
                    <a:pt x="1792891" y="2250662"/>
                  </a:lnTo>
                  <a:lnTo>
                    <a:pt x="1781461" y="2248091"/>
                  </a:lnTo>
                  <a:lnTo>
                    <a:pt x="1759458" y="2242090"/>
                  </a:lnTo>
                  <a:lnTo>
                    <a:pt x="1715452" y="2229898"/>
                  </a:lnTo>
                  <a:lnTo>
                    <a:pt x="1671447" y="2217706"/>
                  </a:lnTo>
                  <a:lnTo>
                    <a:pt x="1628108" y="2203419"/>
                  </a:lnTo>
                  <a:lnTo>
                    <a:pt x="1584769" y="2189131"/>
                  </a:lnTo>
                  <a:lnTo>
                    <a:pt x="1563052" y="2181892"/>
                  </a:lnTo>
                  <a:lnTo>
                    <a:pt x="1541717" y="2173700"/>
                  </a:lnTo>
                  <a:lnTo>
                    <a:pt x="1456563" y="2140649"/>
                  </a:lnTo>
                  <a:lnTo>
                    <a:pt x="1373029" y="2103596"/>
                  </a:lnTo>
                  <a:cubicBezTo>
                    <a:pt x="1262729" y="2051971"/>
                    <a:pt x="1156335" y="1991963"/>
                    <a:pt x="1054989" y="1924336"/>
                  </a:cubicBezTo>
                  <a:cubicBezTo>
                    <a:pt x="953929" y="1856232"/>
                    <a:pt x="858965" y="1779365"/>
                    <a:pt x="769430" y="1696784"/>
                  </a:cubicBezTo>
                  <a:lnTo>
                    <a:pt x="725615" y="1663732"/>
                  </a:lnTo>
                  <a:lnTo>
                    <a:pt x="703612" y="1647158"/>
                  </a:lnTo>
                  <a:cubicBezTo>
                    <a:pt x="696373" y="1641539"/>
                    <a:pt x="689515" y="1635538"/>
                    <a:pt x="682466" y="1629728"/>
                  </a:cubicBezTo>
                  <a:lnTo>
                    <a:pt x="640175" y="1594390"/>
                  </a:lnTo>
                  <a:cubicBezTo>
                    <a:pt x="636365" y="1591151"/>
                    <a:pt x="632460" y="1587913"/>
                    <a:pt x="628555" y="1584674"/>
                  </a:cubicBezTo>
                  <a:cubicBezTo>
                    <a:pt x="596837" y="1550480"/>
                    <a:pt x="566071" y="1515523"/>
                    <a:pt x="536258" y="1479614"/>
                  </a:cubicBezTo>
                  <a:cubicBezTo>
                    <a:pt x="457200" y="1382363"/>
                    <a:pt x="385667" y="1278922"/>
                    <a:pt x="322517" y="1170718"/>
                  </a:cubicBezTo>
                  <a:lnTo>
                    <a:pt x="299371" y="1129856"/>
                  </a:lnTo>
                  <a:cubicBezTo>
                    <a:pt x="291846" y="1116139"/>
                    <a:pt x="283464" y="1102805"/>
                    <a:pt x="276796" y="1088612"/>
                  </a:cubicBezTo>
                  <a:lnTo>
                    <a:pt x="234506" y="1004602"/>
                  </a:lnTo>
                  <a:cubicBezTo>
                    <a:pt x="208598" y="947547"/>
                    <a:pt x="182594" y="890492"/>
                    <a:pt x="161068" y="831532"/>
                  </a:cubicBezTo>
                  <a:lnTo>
                    <a:pt x="144209" y="787622"/>
                  </a:lnTo>
                  <a:lnTo>
                    <a:pt x="129445" y="742950"/>
                  </a:lnTo>
                  <a:cubicBezTo>
                    <a:pt x="119920" y="713137"/>
                    <a:pt x="108966" y="683705"/>
                    <a:pt x="101346" y="653225"/>
                  </a:cubicBezTo>
                  <a:cubicBezTo>
                    <a:pt x="93154" y="622935"/>
                    <a:pt x="84201" y="592931"/>
                    <a:pt x="76771" y="562451"/>
                  </a:cubicBezTo>
                  <a:lnTo>
                    <a:pt x="56198" y="470726"/>
                  </a:lnTo>
                  <a:cubicBezTo>
                    <a:pt x="31718" y="347758"/>
                    <a:pt x="16764" y="222980"/>
                    <a:pt x="11240" y="97727"/>
                  </a:cubicBezTo>
                  <a:lnTo>
                    <a:pt x="8858" y="0"/>
                  </a:lnTo>
                  <a:lnTo>
                    <a:pt x="0" y="0"/>
                  </a:lnTo>
                  <a:lnTo>
                    <a:pt x="2381" y="98107"/>
                  </a:lnTo>
                  <a:cubicBezTo>
                    <a:pt x="8001" y="223838"/>
                    <a:pt x="22955" y="349091"/>
                    <a:pt x="47530" y="472440"/>
                  </a:cubicBezTo>
                  <a:lnTo>
                    <a:pt x="68199" y="564547"/>
                  </a:lnTo>
                  <a:cubicBezTo>
                    <a:pt x="75724" y="595122"/>
                    <a:pt x="84677" y="625221"/>
                    <a:pt x="92869" y="655606"/>
                  </a:cubicBezTo>
                  <a:cubicBezTo>
                    <a:pt x="100584" y="686181"/>
                    <a:pt x="111538" y="715709"/>
                    <a:pt x="121063" y="745617"/>
                  </a:cubicBezTo>
                  <a:lnTo>
                    <a:pt x="135827" y="790385"/>
                  </a:lnTo>
                  <a:lnTo>
                    <a:pt x="152686" y="834485"/>
                  </a:lnTo>
                  <a:cubicBezTo>
                    <a:pt x="174212" y="893636"/>
                    <a:pt x="200406" y="950881"/>
                    <a:pt x="226314" y="1008221"/>
                  </a:cubicBezTo>
                  <a:lnTo>
                    <a:pt x="268796" y="1092518"/>
                  </a:lnTo>
                  <a:cubicBezTo>
                    <a:pt x="275558" y="1106710"/>
                    <a:pt x="283845" y="1120140"/>
                    <a:pt x="291465" y="1133856"/>
                  </a:cubicBezTo>
                  <a:lnTo>
                    <a:pt x="314706" y="1174909"/>
                  </a:lnTo>
                  <a:cubicBezTo>
                    <a:pt x="378142" y="1283589"/>
                    <a:pt x="449866" y="1387316"/>
                    <a:pt x="529304" y="1484948"/>
                  </a:cubicBezTo>
                  <a:cubicBezTo>
                    <a:pt x="558451" y="1520095"/>
                    <a:pt x="588550" y="1554385"/>
                    <a:pt x="619601" y="1587818"/>
                  </a:cubicBezTo>
                  <a:cubicBezTo>
                    <a:pt x="623316" y="1592771"/>
                    <a:pt x="627126" y="1597723"/>
                    <a:pt x="630841" y="1602677"/>
                  </a:cubicBezTo>
                  <a:lnTo>
                    <a:pt x="664369" y="1646968"/>
                  </a:lnTo>
                  <a:cubicBezTo>
                    <a:pt x="669989" y="1654302"/>
                    <a:pt x="675513" y="1661922"/>
                    <a:pt x="681323" y="1669066"/>
                  </a:cubicBezTo>
                  <a:lnTo>
                    <a:pt x="699135" y="1690402"/>
                  </a:lnTo>
                  <a:lnTo>
                    <a:pt x="734949" y="1733264"/>
                  </a:lnTo>
                  <a:cubicBezTo>
                    <a:pt x="826389" y="1817656"/>
                    <a:pt x="923449" y="1896047"/>
                    <a:pt x="1026700" y="1965770"/>
                  </a:cubicBezTo>
                  <a:cubicBezTo>
                    <a:pt x="1130237" y="2034826"/>
                    <a:pt x="1239012" y="2096167"/>
                    <a:pt x="1351693" y="2148936"/>
                  </a:cubicBezTo>
                  <a:lnTo>
                    <a:pt x="1437037" y="2186750"/>
                  </a:lnTo>
                  <a:lnTo>
                    <a:pt x="1524095" y="2220468"/>
                  </a:lnTo>
                  <a:lnTo>
                    <a:pt x="1545908" y="2228850"/>
                  </a:lnTo>
                  <a:lnTo>
                    <a:pt x="1568006" y="2236280"/>
                  </a:lnTo>
                  <a:lnTo>
                    <a:pt x="1612297" y="2250948"/>
                  </a:lnTo>
                  <a:lnTo>
                    <a:pt x="1656683" y="2265521"/>
                  </a:lnTo>
                  <a:lnTo>
                    <a:pt x="1701641" y="2277999"/>
                  </a:lnTo>
                  <a:lnTo>
                    <a:pt x="1746599" y="2290477"/>
                  </a:lnTo>
                  <a:lnTo>
                    <a:pt x="1769078" y="2296668"/>
                  </a:lnTo>
                  <a:lnTo>
                    <a:pt x="1780794" y="2299240"/>
                  </a:lnTo>
                  <a:lnTo>
                    <a:pt x="1797558" y="2303050"/>
                  </a:lnTo>
                  <a:lnTo>
                    <a:pt x="1831181" y="2310575"/>
                  </a:lnTo>
                  <a:cubicBezTo>
                    <a:pt x="1920621" y="2331339"/>
                    <a:pt x="2011680" y="2344198"/>
                    <a:pt x="2102930" y="2354675"/>
                  </a:cubicBezTo>
                  <a:cubicBezTo>
                    <a:pt x="2114931" y="2349246"/>
                    <a:pt x="2126837" y="2342864"/>
                    <a:pt x="2138744" y="2336673"/>
                  </a:cubicBezTo>
                  <a:cubicBezTo>
                    <a:pt x="2207705" y="2342769"/>
                    <a:pt x="2276856" y="2346103"/>
                    <a:pt x="2346103" y="2346294"/>
                  </a:cubicBezTo>
                  <a:lnTo>
                    <a:pt x="2346103" y="2337435"/>
                  </a:lnTo>
                  <a:close/>
                </a:path>
              </a:pathLst>
            </a:custGeom>
            <a:solidFill>
              <a:srgbClr val="76236C"/>
            </a:solid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BE919433-EE4D-7CC4-447F-8CBCF1C5A10D}"/>
                </a:ext>
              </a:extLst>
            </p:cNvPr>
            <p:cNvSpPr/>
            <p:nvPr/>
          </p:nvSpPr>
          <p:spPr>
            <a:xfrm>
              <a:off x="3599052" y="6191916"/>
              <a:ext cx="2436399" cy="2445067"/>
            </a:xfrm>
            <a:custGeom>
              <a:avLst/>
              <a:gdLst>
                <a:gd name="connsiteX0" fmla="*/ 2436304 w 2436399"/>
                <a:gd name="connsiteY0" fmla="*/ 2428304 h 2445067"/>
                <a:gd name="connsiteX1" fmla="*/ 2247900 w 2436399"/>
                <a:gd name="connsiteY1" fmla="*/ 2420779 h 2445067"/>
                <a:gd name="connsiteX2" fmla="*/ 2218468 w 2436399"/>
                <a:gd name="connsiteY2" fmla="*/ 2399252 h 2445067"/>
                <a:gd name="connsiteX3" fmla="*/ 2157127 w 2436399"/>
                <a:gd name="connsiteY3" fmla="*/ 2392775 h 2445067"/>
                <a:gd name="connsiteX4" fmla="*/ 2095881 w 2436399"/>
                <a:gd name="connsiteY4" fmla="*/ 2385250 h 2445067"/>
                <a:gd name="connsiteX5" fmla="*/ 2035016 w 2436399"/>
                <a:gd name="connsiteY5" fmla="*/ 2375535 h 2445067"/>
                <a:gd name="connsiteX6" fmla="*/ 1974247 w 2436399"/>
                <a:gd name="connsiteY6" fmla="*/ 2365058 h 2445067"/>
                <a:gd name="connsiteX7" fmla="*/ 1944052 w 2436399"/>
                <a:gd name="connsiteY7" fmla="*/ 2358866 h 2445067"/>
                <a:gd name="connsiteX8" fmla="*/ 1845850 w 2436399"/>
                <a:gd name="connsiteY8" fmla="*/ 2336768 h 2445067"/>
                <a:gd name="connsiteX9" fmla="*/ 1477042 w 2436399"/>
                <a:gd name="connsiteY9" fmla="*/ 2210848 h 2445067"/>
                <a:gd name="connsiteX10" fmla="*/ 1432465 w 2436399"/>
                <a:gd name="connsiteY10" fmla="*/ 2191036 h 2445067"/>
                <a:gd name="connsiteX11" fmla="*/ 1410176 w 2436399"/>
                <a:gd name="connsiteY11" fmla="*/ 2181130 h 2445067"/>
                <a:gd name="connsiteX12" fmla="*/ 1388364 w 2436399"/>
                <a:gd name="connsiteY12" fmla="*/ 2170366 h 2445067"/>
                <a:gd name="connsiteX13" fmla="*/ 1301306 w 2436399"/>
                <a:gd name="connsiteY13" fmla="*/ 2126456 h 2445067"/>
                <a:gd name="connsiteX14" fmla="*/ 1216438 w 2436399"/>
                <a:gd name="connsiteY14" fmla="*/ 2078355 h 2445067"/>
                <a:gd name="connsiteX15" fmla="*/ 1174813 w 2436399"/>
                <a:gd name="connsiteY15" fmla="*/ 2053018 h 2445067"/>
                <a:gd name="connsiteX16" fmla="*/ 1133666 w 2436399"/>
                <a:gd name="connsiteY16" fmla="*/ 2026920 h 2445067"/>
                <a:gd name="connsiteX17" fmla="*/ 824008 w 2436399"/>
                <a:gd name="connsiteY17" fmla="*/ 1790129 h 2445067"/>
                <a:gd name="connsiteX18" fmla="*/ 731615 w 2436399"/>
                <a:gd name="connsiteY18" fmla="*/ 1718405 h 2445067"/>
                <a:gd name="connsiteX19" fmla="*/ 670084 w 2436399"/>
                <a:gd name="connsiteY19" fmla="*/ 1666018 h 2445067"/>
                <a:gd name="connsiteX20" fmla="*/ 575119 w 2436399"/>
                <a:gd name="connsiteY20" fmla="*/ 1559052 h 2445067"/>
                <a:gd name="connsiteX21" fmla="*/ 10287 w 2436399"/>
                <a:gd name="connsiteY21" fmla="*/ 89345 h 2445067"/>
                <a:gd name="connsiteX22" fmla="*/ 8096 w 2436399"/>
                <a:gd name="connsiteY22" fmla="*/ 0 h 2445067"/>
                <a:gd name="connsiteX23" fmla="*/ 0 w 2436399"/>
                <a:gd name="connsiteY23" fmla="*/ 0 h 2445067"/>
                <a:gd name="connsiteX24" fmla="*/ 2191 w 2436399"/>
                <a:gd name="connsiteY24" fmla="*/ 89630 h 2445067"/>
                <a:gd name="connsiteX25" fmla="*/ 568928 w 2436399"/>
                <a:gd name="connsiteY25" fmla="*/ 1564291 h 2445067"/>
                <a:gd name="connsiteX26" fmla="*/ 670846 w 2436399"/>
                <a:gd name="connsiteY26" fmla="*/ 1678591 h 2445067"/>
                <a:gd name="connsiteX27" fmla="*/ 715423 w 2436399"/>
                <a:gd name="connsiteY27" fmla="*/ 1734788 h 2445067"/>
                <a:gd name="connsiteX28" fmla="*/ 793147 w 2436399"/>
                <a:gd name="connsiteY28" fmla="*/ 1824323 h 2445067"/>
                <a:gd name="connsiteX29" fmla="*/ 1108615 w 2436399"/>
                <a:gd name="connsiteY29" fmla="*/ 2065591 h 2445067"/>
                <a:gd name="connsiteX30" fmla="*/ 1150620 w 2436399"/>
                <a:gd name="connsiteY30" fmla="*/ 2092166 h 2445067"/>
                <a:gd name="connsiteX31" fmla="*/ 1193102 w 2436399"/>
                <a:gd name="connsiteY31" fmla="*/ 2117979 h 2445067"/>
                <a:gd name="connsiteX32" fmla="*/ 1279588 w 2436399"/>
                <a:gd name="connsiteY32" fmla="*/ 2167033 h 2445067"/>
                <a:gd name="connsiteX33" fmla="*/ 1368361 w 2436399"/>
                <a:gd name="connsiteY33" fmla="*/ 2211800 h 2445067"/>
                <a:gd name="connsiteX34" fmla="*/ 1390650 w 2436399"/>
                <a:gd name="connsiteY34" fmla="*/ 2222849 h 2445067"/>
                <a:gd name="connsiteX35" fmla="*/ 1413415 w 2436399"/>
                <a:gd name="connsiteY35" fmla="*/ 2232946 h 2445067"/>
                <a:gd name="connsiteX36" fmla="*/ 1458849 w 2436399"/>
                <a:gd name="connsiteY36" fmla="*/ 2253139 h 2445067"/>
                <a:gd name="connsiteX37" fmla="*/ 1834801 w 2436399"/>
                <a:gd name="connsiteY37" fmla="*/ 2381536 h 2445067"/>
                <a:gd name="connsiteX38" fmla="*/ 1934909 w 2436399"/>
                <a:gd name="connsiteY38" fmla="*/ 2404015 h 2445067"/>
                <a:gd name="connsiteX39" fmla="*/ 1965674 w 2436399"/>
                <a:gd name="connsiteY39" fmla="*/ 2410301 h 2445067"/>
                <a:gd name="connsiteX40" fmla="*/ 2027587 w 2436399"/>
                <a:gd name="connsiteY40" fmla="*/ 2420969 h 2445067"/>
                <a:gd name="connsiteX41" fmla="*/ 2089594 w 2436399"/>
                <a:gd name="connsiteY41" fmla="*/ 2430876 h 2445067"/>
                <a:gd name="connsiteX42" fmla="*/ 2151983 w 2436399"/>
                <a:gd name="connsiteY42" fmla="*/ 2438495 h 2445067"/>
                <a:gd name="connsiteX43" fmla="*/ 2214467 w 2436399"/>
                <a:gd name="connsiteY43" fmla="*/ 2445068 h 2445067"/>
                <a:gd name="connsiteX44" fmla="*/ 2245995 w 2436399"/>
                <a:gd name="connsiteY44" fmla="*/ 2428780 h 2445067"/>
                <a:gd name="connsiteX45" fmla="*/ 2436400 w 2436399"/>
                <a:gd name="connsiteY45" fmla="*/ 2436400 h 2445067"/>
                <a:gd name="connsiteX46" fmla="*/ 2436400 w 2436399"/>
                <a:gd name="connsiteY46" fmla="*/ 2428304 h 24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436399" h="2445067">
                  <a:moveTo>
                    <a:pt x="2436304" y="2428304"/>
                  </a:moveTo>
                  <a:cubicBezTo>
                    <a:pt x="2373440" y="2428304"/>
                    <a:pt x="2310575" y="2425636"/>
                    <a:pt x="2247900" y="2420779"/>
                  </a:cubicBezTo>
                  <a:lnTo>
                    <a:pt x="2218468" y="2399252"/>
                  </a:lnTo>
                  <a:cubicBezTo>
                    <a:pt x="2197894" y="2398205"/>
                    <a:pt x="2177606" y="2395252"/>
                    <a:pt x="2157127" y="2392775"/>
                  </a:cubicBezTo>
                  <a:lnTo>
                    <a:pt x="2095881" y="2385250"/>
                  </a:lnTo>
                  <a:cubicBezTo>
                    <a:pt x="2075402" y="2383250"/>
                    <a:pt x="2055304" y="2378774"/>
                    <a:pt x="2035016" y="2375535"/>
                  </a:cubicBezTo>
                  <a:lnTo>
                    <a:pt x="1974247" y="2365058"/>
                  </a:lnTo>
                  <a:cubicBezTo>
                    <a:pt x="1964055" y="2363533"/>
                    <a:pt x="1954054" y="2361152"/>
                    <a:pt x="1944052" y="2358866"/>
                  </a:cubicBezTo>
                  <a:lnTo>
                    <a:pt x="1845850" y="2336768"/>
                  </a:lnTo>
                  <a:cubicBezTo>
                    <a:pt x="1719834" y="2304669"/>
                    <a:pt x="1596390" y="2262378"/>
                    <a:pt x="1477042" y="2210848"/>
                  </a:cubicBezTo>
                  <a:lnTo>
                    <a:pt x="1432465" y="2191036"/>
                  </a:lnTo>
                  <a:lnTo>
                    <a:pt x="1410176" y="2181130"/>
                  </a:lnTo>
                  <a:cubicBezTo>
                    <a:pt x="1402747" y="2177796"/>
                    <a:pt x="1395603" y="2173891"/>
                    <a:pt x="1388364" y="2170366"/>
                  </a:cubicBezTo>
                  <a:lnTo>
                    <a:pt x="1301306" y="2126456"/>
                  </a:lnTo>
                  <a:lnTo>
                    <a:pt x="1216438" y="2078355"/>
                  </a:lnTo>
                  <a:cubicBezTo>
                    <a:pt x="1202150" y="2070640"/>
                    <a:pt x="1188434" y="2061781"/>
                    <a:pt x="1174813" y="2053018"/>
                  </a:cubicBezTo>
                  <a:lnTo>
                    <a:pt x="1133666" y="2026920"/>
                  </a:lnTo>
                  <a:cubicBezTo>
                    <a:pt x="1024604" y="1956149"/>
                    <a:pt x="920782" y="1877187"/>
                    <a:pt x="824008" y="1790129"/>
                  </a:cubicBezTo>
                  <a:cubicBezTo>
                    <a:pt x="793051" y="1766697"/>
                    <a:pt x="762571" y="1742408"/>
                    <a:pt x="731615" y="1718405"/>
                  </a:cubicBezTo>
                  <a:cubicBezTo>
                    <a:pt x="710851" y="1701356"/>
                    <a:pt x="690467" y="1683639"/>
                    <a:pt x="670084" y="1666018"/>
                  </a:cubicBezTo>
                  <a:cubicBezTo>
                    <a:pt x="637318" y="1631347"/>
                    <a:pt x="605504" y="1595818"/>
                    <a:pt x="575119" y="1559052"/>
                  </a:cubicBezTo>
                  <a:cubicBezTo>
                    <a:pt x="229362" y="1150811"/>
                    <a:pt x="26956" y="624078"/>
                    <a:pt x="10287" y="89345"/>
                  </a:cubicBezTo>
                  <a:lnTo>
                    <a:pt x="8096" y="0"/>
                  </a:lnTo>
                  <a:lnTo>
                    <a:pt x="0" y="0"/>
                  </a:lnTo>
                  <a:lnTo>
                    <a:pt x="2191" y="89630"/>
                  </a:lnTo>
                  <a:cubicBezTo>
                    <a:pt x="18859" y="626173"/>
                    <a:pt x="222028" y="1154621"/>
                    <a:pt x="568928" y="1564291"/>
                  </a:cubicBezTo>
                  <a:cubicBezTo>
                    <a:pt x="601504" y="1603629"/>
                    <a:pt x="635603" y="1641729"/>
                    <a:pt x="670846" y="1678591"/>
                  </a:cubicBezTo>
                  <a:cubicBezTo>
                    <a:pt x="685514" y="1697450"/>
                    <a:pt x="700278" y="1716310"/>
                    <a:pt x="715423" y="1734788"/>
                  </a:cubicBezTo>
                  <a:cubicBezTo>
                    <a:pt x="741235" y="1764506"/>
                    <a:pt x="766858" y="1794700"/>
                    <a:pt x="793147" y="1824323"/>
                  </a:cubicBezTo>
                  <a:cubicBezTo>
                    <a:pt x="891731" y="1913001"/>
                    <a:pt x="997553" y="1993392"/>
                    <a:pt x="1108615" y="2065591"/>
                  </a:cubicBezTo>
                  <a:lnTo>
                    <a:pt x="1150620" y="2092166"/>
                  </a:lnTo>
                  <a:cubicBezTo>
                    <a:pt x="1164622" y="2101024"/>
                    <a:pt x="1178528" y="2110073"/>
                    <a:pt x="1193102" y="2117979"/>
                  </a:cubicBezTo>
                  <a:lnTo>
                    <a:pt x="1279588" y="2167033"/>
                  </a:lnTo>
                  <a:lnTo>
                    <a:pt x="1368361" y="2211800"/>
                  </a:lnTo>
                  <a:cubicBezTo>
                    <a:pt x="1375791" y="2215420"/>
                    <a:pt x="1383125" y="2219420"/>
                    <a:pt x="1390650" y="2222849"/>
                  </a:cubicBezTo>
                  <a:lnTo>
                    <a:pt x="1413415" y="2232946"/>
                  </a:lnTo>
                  <a:lnTo>
                    <a:pt x="1458849" y="2253139"/>
                  </a:lnTo>
                  <a:cubicBezTo>
                    <a:pt x="1580483" y="2305717"/>
                    <a:pt x="1706309" y="2348770"/>
                    <a:pt x="1834801" y="2381536"/>
                  </a:cubicBezTo>
                  <a:lnTo>
                    <a:pt x="1934909" y="2404015"/>
                  </a:lnTo>
                  <a:cubicBezTo>
                    <a:pt x="1945100" y="2406301"/>
                    <a:pt x="1955292" y="2408682"/>
                    <a:pt x="1965674" y="2410301"/>
                  </a:cubicBezTo>
                  <a:lnTo>
                    <a:pt x="2027587" y="2420969"/>
                  </a:lnTo>
                  <a:cubicBezTo>
                    <a:pt x="2048256" y="2424303"/>
                    <a:pt x="2068735" y="2428780"/>
                    <a:pt x="2089594" y="2430876"/>
                  </a:cubicBezTo>
                  <a:lnTo>
                    <a:pt x="2151983" y="2438495"/>
                  </a:lnTo>
                  <a:cubicBezTo>
                    <a:pt x="2172748" y="2440972"/>
                    <a:pt x="2193512" y="2444020"/>
                    <a:pt x="2214467" y="2445068"/>
                  </a:cubicBezTo>
                  <a:lnTo>
                    <a:pt x="2245995" y="2428780"/>
                  </a:lnTo>
                  <a:cubicBezTo>
                    <a:pt x="2309336" y="2433733"/>
                    <a:pt x="2372868" y="2436304"/>
                    <a:pt x="2436400" y="2436400"/>
                  </a:cubicBezTo>
                  <a:lnTo>
                    <a:pt x="2436400" y="2428304"/>
                  </a:lnTo>
                  <a:close/>
                </a:path>
              </a:pathLst>
            </a:custGeom>
            <a:solidFill>
              <a:srgbClr val="3EB1C8"/>
            </a:solid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0CADE379-1276-DC5A-5472-8D043A4D33E8}"/>
                </a:ext>
              </a:extLst>
            </p:cNvPr>
            <p:cNvSpPr/>
            <p:nvPr/>
          </p:nvSpPr>
          <p:spPr>
            <a:xfrm>
              <a:off x="7705660" y="7862220"/>
              <a:ext cx="99250" cy="99250"/>
            </a:xfrm>
            <a:custGeom>
              <a:avLst/>
              <a:gdLst>
                <a:gd name="connsiteX0" fmla="*/ 99251 w 99250"/>
                <a:gd name="connsiteY0" fmla="*/ 49625 h 99250"/>
                <a:gd name="connsiteX1" fmla="*/ 49625 w 99250"/>
                <a:gd name="connsiteY1" fmla="*/ 0 h 99250"/>
                <a:gd name="connsiteX2" fmla="*/ 0 w 99250"/>
                <a:gd name="connsiteY2" fmla="*/ 49625 h 99250"/>
                <a:gd name="connsiteX3" fmla="*/ 49625 w 99250"/>
                <a:gd name="connsiteY3" fmla="*/ 99251 h 99250"/>
                <a:gd name="connsiteX4" fmla="*/ 99251 w 99250"/>
                <a:gd name="connsiteY4" fmla="*/ 49625 h 9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250" h="99250">
                  <a:moveTo>
                    <a:pt x="99251" y="49625"/>
                  </a:moveTo>
                  <a:cubicBezTo>
                    <a:pt x="99251" y="22288"/>
                    <a:pt x="77058" y="0"/>
                    <a:pt x="49625" y="0"/>
                  </a:cubicBezTo>
                  <a:cubicBezTo>
                    <a:pt x="22193" y="0"/>
                    <a:pt x="0" y="22193"/>
                    <a:pt x="0" y="49625"/>
                  </a:cubicBezTo>
                  <a:cubicBezTo>
                    <a:pt x="0" y="77057"/>
                    <a:pt x="22193" y="99251"/>
                    <a:pt x="49625" y="99251"/>
                  </a:cubicBezTo>
                  <a:cubicBezTo>
                    <a:pt x="77058" y="99251"/>
                    <a:pt x="99251" y="77057"/>
                    <a:pt x="99251" y="49625"/>
                  </a:cubicBezTo>
                  <a:close/>
                </a:path>
              </a:pathLst>
            </a:custGeom>
            <a:solidFill>
              <a:srgbClr val="F68D2E"/>
            </a:solidFill>
            <a:ln w="9525" cap="flat">
              <a:noFill/>
              <a:prstDash val="solid"/>
              <a:miter/>
            </a:ln>
          </p:spPr>
          <p:txBody>
            <a:bodyPr rtlCol="0" anchor="ctr"/>
            <a:lstStyle/>
            <a:p>
              <a:endParaRPr lang="en-US" dirty="0"/>
            </a:p>
          </p:txBody>
        </p:sp>
      </p:grpSp>
      <p:sp>
        <p:nvSpPr>
          <p:cNvPr id="21" name="Freeform: Shape 20">
            <a:extLst>
              <a:ext uri="{FF2B5EF4-FFF2-40B4-BE49-F238E27FC236}">
                <a16:creationId xmlns:a16="http://schemas.microsoft.com/office/drawing/2014/main" id="{22EA428A-F4D6-4EF4-118C-8DE8F85A7210}"/>
              </a:ext>
            </a:extLst>
          </p:cNvPr>
          <p:cNvSpPr/>
          <p:nvPr userDrawn="1"/>
        </p:nvSpPr>
        <p:spPr>
          <a:xfrm flipH="1">
            <a:off x="1608355" y="3390900"/>
            <a:ext cx="3909931" cy="337352"/>
          </a:xfrm>
          <a:custGeom>
            <a:avLst/>
            <a:gdLst>
              <a:gd name="connsiteX0" fmla="*/ 4358936 w 4358936"/>
              <a:gd name="connsiteY0" fmla="*/ 337352 h 337352"/>
              <a:gd name="connsiteX1" fmla="*/ 3320249 w 4358936"/>
              <a:gd name="connsiteY1" fmla="*/ 337352 h 337352"/>
              <a:gd name="connsiteX2" fmla="*/ 2982897 w 4358936"/>
              <a:gd name="connsiteY2" fmla="*/ 0 h 337352"/>
              <a:gd name="connsiteX3" fmla="*/ 0 w 4358936"/>
              <a:gd name="connsiteY3" fmla="*/ 0 h 337352"/>
            </a:gdLst>
            <a:ahLst/>
            <a:cxnLst>
              <a:cxn ang="0">
                <a:pos x="connsiteX0" y="connsiteY0"/>
              </a:cxn>
              <a:cxn ang="0">
                <a:pos x="connsiteX1" y="connsiteY1"/>
              </a:cxn>
              <a:cxn ang="0">
                <a:pos x="connsiteX2" y="connsiteY2"/>
              </a:cxn>
              <a:cxn ang="0">
                <a:pos x="connsiteX3" y="connsiteY3"/>
              </a:cxn>
            </a:cxnLst>
            <a:rect l="l" t="t" r="r" b="b"/>
            <a:pathLst>
              <a:path w="4358936" h="337352">
                <a:moveTo>
                  <a:pt x="4358936" y="337352"/>
                </a:moveTo>
                <a:lnTo>
                  <a:pt x="3320249" y="337352"/>
                </a:lnTo>
                <a:lnTo>
                  <a:pt x="2982897" y="0"/>
                </a:lnTo>
                <a:lnTo>
                  <a:pt x="0" y="0"/>
                </a:lnTo>
              </a:path>
            </a:pathLst>
          </a:custGeom>
          <a:noFill/>
          <a:ln w="12700">
            <a:solidFill>
              <a:schemeClr val="bg2"/>
            </a:solidFill>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4CE9871B-5CD2-FD73-E638-A3889E764D06}"/>
              </a:ext>
            </a:extLst>
          </p:cNvPr>
          <p:cNvGrpSpPr/>
          <p:nvPr userDrawn="1"/>
        </p:nvGrpSpPr>
        <p:grpSpPr>
          <a:xfrm rot="6093924" flipH="1">
            <a:off x="6068291" y="1542123"/>
            <a:ext cx="2192924" cy="2185356"/>
            <a:chOff x="3577335" y="3989927"/>
            <a:chExt cx="4664011" cy="4647914"/>
          </a:xfrm>
          <a:effectLst>
            <a:outerShdw blurRad="50800" dist="38100" dir="5400000" algn="t" rotWithShape="0">
              <a:prstClr val="black">
                <a:alpha val="20000"/>
              </a:prstClr>
            </a:outerShdw>
          </a:effectLst>
        </p:grpSpPr>
        <p:sp>
          <p:nvSpPr>
            <p:cNvPr id="23" name="Freeform: Shape 22">
              <a:extLst>
                <a:ext uri="{FF2B5EF4-FFF2-40B4-BE49-F238E27FC236}">
                  <a16:creationId xmlns:a16="http://schemas.microsoft.com/office/drawing/2014/main" id="{46F67890-6A39-4970-507D-0FFBA50A2B39}"/>
                </a:ext>
              </a:extLst>
            </p:cNvPr>
            <p:cNvSpPr/>
            <p:nvPr/>
          </p:nvSpPr>
          <p:spPr>
            <a:xfrm>
              <a:off x="5186213" y="3989927"/>
              <a:ext cx="3055133" cy="4451699"/>
            </a:xfrm>
            <a:custGeom>
              <a:avLst/>
              <a:gdLst>
                <a:gd name="connsiteX0" fmla="*/ 829236 w 3055133"/>
                <a:gd name="connsiteY0" fmla="*/ 4451604 h 4451699"/>
                <a:gd name="connsiteX1" fmla="*/ 822569 w 3055133"/>
                <a:gd name="connsiteY1" fmla="*/ 4444937 h 4451699"/>
                <a:gd name="connsiteX2" fmla="*/ 829236 w 3055133"/>
                <a:gd name="connsiteY2" fmla="*/ 4438269 h 4451699"/>
                <a:gd name="connsiteX3" fmla="*/ 2393718 w 3055133"/>
                <a:gd name="connsiteY3" fmla="*/ 3790283 h 4451699"/>
                <a:gd name="connsiteX4" fmla="*/ 3041703 w 3055133"/>
                <a:gd name="connsiteY4" fmla="*/ 2225802 h 4451699"/>
                <a:gd name="connsiteX5" fmla="*/ 2393718 w 3055133"/>
                <a:gd name="connsiteY5" fmla="*/ 661321 h 4451699"/>
                <a:gd name="connsiteX6" fmla="*/ 829236 w 3055133"/>
                <a:gd name="connsiteY6" fmla="*/ 13240 h 4451699"/>
                <a:gd name="connsiteX7" fmla="*/ 9133 w 3055133"/>
                <a:gd name="connsiteY7" fmla="*/ 170117 h 4451699"/>
                <a:gd name="connsiteX8" fmla="*/ 466 w 3055133"/>
                <a:gd name="connsiteY8" fmla="*/ 166402 h 4451699"/>
                <a:gd name="connsiteX9" fmla="*/ 4180 w 3055133"/>
                <a:gd name="connsiteY9" fmla="*/ 157734 h 4451699"/>
                <a:gd name="connsiteX10" fmla="*/ 829236 w 3055133"/>
                <a:gd name="connsiteY10" fmla="*/ 0 h 4451699"/>
                <a:gd name="connsiteX11" fmla="*/ 2403147 w 3055133"/>
                <a:gd name="connsiteY11" fmla="*/ 651891 h 4451699"/>
                <a:gd name="connsiteX12" fmla="*/ 3055134 w 3055133"/>
                <a:gd name="connsiteY12" fmla="*/ 2225802 h 4451699"/>
                <a:gd name="connsiteX13" fmla="*/ 2403147 w 3055133"/>
                <a:gd name="connsiteY13" fmla="*/ 3799713 h 4451699"/>
                <a:gd name="connsiteX14" fmla="*/ 829236 w 3055133"/>
                <a:gd name="connsiteY14" fmla="*/ 4451700 h 4451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55133" h="4451699">
                  <a:moveTo>
                    <a:pt x="829236" y="4451604"/>
                  </a:moveTo>
                  <a:cubicBezTo>
                    <a:pt x="825521" y="4451604"/>
                    <a:pt x="822569" y="4448652"/>
                    <a:pt x="822569" y="4444937"/>
                  </a:cubicBezTo>
                  <a:cubicBezTo>
                    <a:pt x="822569" y="4441222"/>
                    <a:pt x="825521" y="4438269"/>
                    <a:pt x="829236" y="4438269"/>
                  </a:cubicBezTo>
                  <a:cubicBezTo>
                    <a:pt x="1420262" y="4438269"/>
                    <a:pt x="1975856" y="4208145"/>
                    <a:pt x="2393718" y="3790283"/>
                  </a:cubicBezTo>
                  <a:cubicBezTo>
                    <a:pt x="2811579" y="3372422"/>
                    <a:pt x="3041703" y="2816733"/>
                    <a:pt x="3041703" y="2225802"/>
                  </a:cubicBezTo>
                  <a:cubicBezTo>
                    <a:pt x="3041703" y="1634871"/>
                    <a:pt x="2811579" y="1079183"/>
                    <a:pt x="2393718" y="661321"/>
                  </a:cubicBezTo>
                  <a:cubicBezTo>
                    <a:pt x="1975856" y="243459"/>
                    <a:pt x="1420167" y="13240"/>
                    <a:pt x="829236" y="13240"/>
                  </a:cubicBezTo>
                  <a:cubicBezTo>
                    <a:pt x="545867" y="13240"/>
                    <a:pt x="270023" y="66008"/>
                    <a:pt x="9133" y="170117"/>
                  </a:cubicBezTo>
                  <a:cubicBezTo>
                    <a:pt x="5704" y="171450"/>
                    <a:pt x="1799" y="169831"/>
                    <a:pt x="466" y="166402"/>
                  </a:cubicBezTo>
                  <a:cubicBezTo>
                    <a:pt x="-868" y="162973"/>
                    <a:pt x="752" y="159068"/>
                    <a:pt x="4180" y="157734"/>
                  </a:cubicBezTo>
                  <a:cubicBezTo>
                    <a:pt x="266689" y="53054"/>
                    <a:pt x="544248" y="0"/>
                    <a:pt x="829236" y="0"/>
                  </a:cubicBezTo>
                  <a:cubicBezTo>
                    <a:pt x="1423787" y="0"/>
                    <a:pt x="1982809" y="231553"/>
                    <a:pt x="2403147" y="651891"/>
                  </a:cubicBezTo>
                  <a:cubicBezTo>
                    <a:pt x="2823581" y="1072325"/>
                    <a:pt x="3055134" y="1631252"/>
                    <a:pt x="3055134" y="2225802"/>
                  </a:cubicBezTo>
                  <a:cubicBezTo>
                    <a:pt x="3055134" y="2820353"/>
                    <a:pt x="2823581" y="3379280"/>
                    <a:pt x="2403147" y="3799713"/>
                  </a:cubicBezTo>
                  <a:cubicBezTo>
                    <a:pt x="1982714" y="4220147"/>
                    <a:pt x="1423787" y="4451700"/>
                    <a:pt x="829236" y="4451700"/>
                  </a:cubicBezTo>
                  <a:close/>
                </a:path>
              </a:pathLst>
            </a:custGeom>
            <a:solidFill>
              <a:srgbClr val="F68D2E"/>
            </a:solid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338591F2-D8F5-06D9-3C46-C48CFAFC40A5}"/>
                </a:ext>
              </a:extLst>
            </p:cNvPr>
            <p:cNvSpPr/>
            <p:nvPr/>
          </p:nvSpPr>
          <p:spPr>
            <a:xfrm>
              <a:off x="6008782" y="4148042"/>
              <a:ext cx="2074449" cy="3832383"/>
            </a:xfrm>
            <a:custGeom>
              <a:avLst/>
              <a:gdLst>
                <a:gd name="connsiteX0" fmla="*/ 1083945 w 2074449"/>
                <a:gd name="connsiteY0" fmla="*/ 3832384 h 3832383"/>
                <a:gd name="connsiteX1" fmla="*/ 1078230 w 2074449"/>
                <a:gd name="connsiteY1" fmla="*/ 3829241 h 3832383"/>
                <a:gd name="connsiteX2" fmla="*/ 1080421 w 2074449"/>
                <a:gd name="connsiteY2" fmla="*/ 3820096 h 3832383"/>
                <a:gd name="connsiteX3" fmla="*/ 1459325 w 2074449"/>
                <a:gd name="connsiteY3" fmla="*/ 3520345 h 3832383"/>
                <a:gd name="connsiteX4" fmla="*/ 2061020 w 2074449"/>
                <a:gd name="connsiteY4" fmla="*/ 2067687 h 3832383"/>
                <a:gd name="connsiteX5" fmla="*/ 1459325 w 2074449"/>
                <a:gd name="connsiteY5" fmla="*/ 615029 h 3832383"/>
                <a:gd name="connsiteX6" fmla="*/ 663987 w 2074449"/>
                <a:gd name="connsiteY6" fmla="*/ 120205 h 3832383"/>
                <a:gd name="connsiteX7" fmla="*/ 6667 w 2074449"/>
                <a:gd name="connsiteY7" fmla="*/ 13335 h 3832383"/>
                <a:gd name="connsiteX8" fmla="*/ 0 w 2074449"/>
                <a:gd name="connsiteY8" fmla="*/ 6667 h 3832383"/>
                <a:gd name="connsiteX9" fmla="*/ 6667 w 2074449"/>
                <a:gd name="connsiteY9" fmla="*/ 0 h 3832383"/>
                <a:gd name="connsiteX10" fmla="*/ 668274 w 2074449"/>
                <a:gd name="connsiteY10" fmla="*/ 107537 h 3832383"/>
                <a:gd name="connsiteX11" fmla="*/ 1468850 w 2074449"/>
                <a:gd name="connsiteY11" fmla="*/ 605600 h 3832383"/>
                <a:gd name="connsiteX12" fmla="*/ 2074450 w 2074449"/>
                <a:gd name="connsiteY12" fmla="*/ 2067687 h 3832383"/>
                <a:gd name="connsiteX13" fmla="*/ 1468850 w 2074449"/>
                <a:gd name="connsiteY13" fmla="*/ 3529775 h 3832383"/>
                <a:gd name="connsiteX14" fmla="*/ 1087469 w 2074449"/>
                <a:gd name="connsiteY14" fmla="*/ 3831431 h 3832383"/>
                <a:gd name="connsiteX15" fmla="*/ 1083945 w 2074449"/>
                <a:gd name="connsiteY15" fmla="*/ 3832384 h 383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74449" h="3832383">
                  <a:moveTo>
                    <a:pt x="1083945" y="3832384"/>
                  </a:moveTo>
                  <a:cubicBezTo>
                    <a:pt x="1081659" y="3832384"/>
                    <a:pt x="1079563" y="3831241"/>
                    <a:pt x="1078230" y="3829241"/>
                  </a:cubicBezTo>
                  <a:cubicBezTo>
                    <a:pt x="1076325" y="3826097"/>
                    <a:pt x="1077277" y="3822002"/>
                    <a:pt x="1080421" y="3820096"/>
                  </a:cubicBezTo>
                  <a:cubicBezTo>
                    <a:pt x="1217104" y="3735991"/>
                    <a:pt x="1344549" y="3635121"/>
                    <a:pt x="1459325" y="3520345"/>
                  </a:cubicBezTo>
                  <a:cubicBezTo>
                    <a:pt x="1847374" y="3132296"/>
                    <a:pt x="2061020" y="2616422"/>
                    <a:pt x="2061020" y="2067687"/>
                  </a:cubicBezTo>
                  <a:cubicBezTo>
                    <a:pt x="2061020" y="1518952"/>
                    <a:pt x="1847279" y="1002982"/>
                    <a:pt x="1459325" y="615029"/>
                  </a:cubicBezTo>
                  <a:cubicBezTo>
                    <a:pt x="1232059" y="387763"/>
                    <a:pt x="964502" y="221266"/>
                    <a:pt x="663987" y="120205"/>
                  </a:cubicBezTo>
                  <a:cubicBezTo>
                    <a:pt x="453199" y="49244"/>
                    <a:pt x="232029" y="13335"/>
                    <a:pt x="6667" y="13335"/>
                  </a:cubicBezTo>
                  <a:cubicBezTo>
                    <a:pt x="2953" y="13335"/>
                    <a:pt x="0" y="10382"/>
                    <a:pt x="0" y="6667"/>
                  </a:cubicBezTo>
                  <a:cubicBezTo>
                    <a:pt x="0" y="2953"/>
                    <a:pt x="2953" y="0"/>
                    <a:pt x="6667" y="0"/>
                  </a:cubicBezTo>
                  <a:cubicBezTo>
                    <a:pt x="233553" y="0"/>
                    <a:pt x="456057" y="36195"/>
                    <a:pt x="668274" y="107537"/>
                  </a:cubicBezTo>
                  <a:cubicBezTo>
                    <a:pt x="970788" y="209360"/>
                    <a:pt x="1240155" y="376904"/>
                    <a:pt x="1468850" y="605600"/>
                  </a:cubicBezTo>
                  <a:cubicBezTo>
                    <a:pt x="1859375" y="996125"/>
                    <a:pt x="2074450" y="1515428"/>
                    <a:pt x="2074450" y="2067687"/>
                  </a:cubicBezTo>
                  <a:cubicBezTo>
                    <a:pt x="2074450" y="2619946"/>
                    <a:pt x="1859375" y="3139250"/>
                    <a:pt x="1468850" y="3529775"/>
                  </a:cubicBezTo>
                  <a:cubicBezTo>
                    <a:pt x="1353312" y="3645313"/>
                    <a:pt x="1225010" y="3746754"/>
                    <a:pt x="1087469" y="3831431"/>
                  </a:cubicBezTo>
                  <a:cubicBezTo>
                    <a:pt x="1086422" y="3832098"/>
                    <a:pt x="1085183" y="3832384"/>
                    <a:pt x="1083945" y="3832384"/>
                  </a:cubicBezTo>
                  <a:close/>
                </a:path>
              </a:pathLst>
            </a:custGeom>
            <a:solidFill>
              <a:srgbClr val="F68D2E"/>
            </a:solid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9EF63426-F886-3383-48D0-C195B12456D1}"/>
                </a:ext>
              </a:extLst>
            </p:cNvPr>
            <p:cNvSpPr/>
            <p:nvPr/>
          </p:nvSpPr>
          <p:spPr>
            <a:xfrm>
              <a:off x="4535724" y="4068984"/>
              <a:ext cx="3626469" cy="4293489"/>
            </a:xfrm>
            <a:custGeom>
              <a:avLst/>
              <a:gdLst>
                <a:gd name="connsiteX0" fmla="*/ 1479725 w 3626469"/>
                <a:gd name="connsiteY0" fmla="*/ 4293489 h 4293489"/>
                <a:gd name="connsiteX1" fmla="*/ 1473057 w 3626469"/>
                <a:gd name="connsiteY1" fmla="*/ 4286822 h 4293489"/>
                <a:gd name="connsiteX2" fmla="*/ 1479725 w 3626469"/>
                <a:gd name="connsiteY2" fmla="*/ 4280154 h 4293489"/>
                <a:gd name="connsiteX3" fmla="*/ 2988295 w 3626469"/>
                <a:gd name="connsiteY3" fmla="*/ 3655314 h 4293489"/>
                <a:gd name="connsiteX4" fmla="*/ 3613134 w 3626469"/>
                <a:gd name="connsiteY4" fmla="*/ 2146745 h 4293489"/>
                <a:gd name="connsiteX5" fmla="*/ 2988295 w 3626469"/>
                <a:gd name="connsiteY5" fmla="*/ 638175 h 4293489"/>
                <a:gd name="connsiteX6" fmla="*/ 1479725 w 3626469"/>
                <a:gd name="connsiteY6" fmla="*/ 13335 h 4293489"/>
                <a:gd name="connsiteX7" fmla="*/ 11256 w 3626469"/>
                <a:gd name="connsiteY7" fmla="*/ 599123 h 4293489"/>
                <a:gd name="connsiteX8" fmla="*/ 1826 w 3626469"/>
                <a:gd name="connsiteY8" fmla="*/ 598837 h 4293489"/>
                <a:gd name="connsiteX9" fmla="*/ 2111 w 3626469"/>
                <a:gd name="connsiteY9" fmla="*/ 589407 h 4293489"/>
                <a:gd name="connsiteX10" fmla="*/ 1479725 w 3626469"/>
                <a:gd name="connsiteY10" fmla="*/ 0 h 4293489"/>
                <a:gd name="connsiteX11" fmla="*/ 2997724 w 3626469"/>
                <a:gd name="connsiteY11" fmla="*/ 628745 h 4293489"/>
                <a:gd name="connsiteX12" fmla="*/ 3626470 w 3626469"/>
                <a:gd name="connsiteY12" fmla="*/ 2146745 h 4293489"/>
                <a:gd name="connsiteX13" fmla="*/ 2997724 w 3626469"/>
                <a:gd name="connsiteY13" fmla="*/ 3664744 h 4293489"/>
                <a:gd name="connsiteX14" fmla="*/ 1479725 w 3626469"/>
                <a:gd name="connsiteY14" fmla="*/ 4293489 h 4293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26469" h="4293489">
                  <a:moveTo>
                    <a:pt x="1479725" y="4293489"/>
                  </a:moveTo>
                  <a:cubicBezTo>
                    <a:pt x="1476010" y="4293489"/>
                    <a:pt x="1473057" y="4290537"/>
                    <a:pt x="1473057" y="4286822"/>
                  </a:cubicBezTo>
                  <a:cubicBezTo>
                    <a:pt x="1473057" y="4283107"/>
                    <a:pt x="1476010" y="4280154"/>
                    <a:pt x="1479725" y="4280154"/>
                  </a:cubicBezTo>
                  <a:cubicBezTo>
                    <a:pt x="2049606" y="4280154"/>
                    <a:pt x="2585387" y="4058222"/>
                    <a:pt x="2988295" y="3655314"/>
                  </a:cubicBezTo>
                  <a:cubicBezTo>
                    <a:pt x="3391297" y="3252312"/>
                    <a:pt x="3613134" y="2716625"/>
                    <a:pt x="3613134" y="2146745"/>
                  </a:cubicBezTo>
                  <a:cubicBezTo>
                    <a:pt x="3613134" y="1576864"/>
                    <a:pt x="3391202" y="1041083"/>
                    <a:pt x="2988295" y="638175"/>
                  </a:cubicBezTo>
                  <a:cubicBezTo>
                    <a:pt x="2585292" y="235172"/>
                    <a:pt x="2049606" y="13335"/>
                    <a:pt x="1479725" y="13335"/>
                  </a:cubicBezTo>
                  <a:cubicBezTo>
                    <a:pt x="909844" y="13335"/>
                    <a:pt x="409305" y="221361"/>
                    <a:pt x="11256" y="599123"/>
                  </a:cubicBezTo>
                  <a:cubicBezTo>
                    <a:pt x="8589" y="601694"/>
                    <a:pt x="4398" y="601504"/>
                    <a:pt x="1826" y="598837"/>
                  </a:cubicBezTo>
                  <a:cubicBezTo>
                    <a:pt x="-746" y="596170"/>
                    <a:pt x="-556" y="591979"/>
                    <a:pt x="2111" y="589407"/>
                  </a:cubicBezTo>
                  <a:cubicBezTo>
                    <a:pt x="402638" y="209264"/>
                    <a:pt x="927370" y="0"/>
                    <a:pt x="1479725" y="0"/>
                  </a:cubicBezTo>
                  <a:cubicBezTo>
                    <a:pt x="2032080" y="0"/>
                    <a:pt x="2592245" y="223266"/>
                    <a:pt x="2997724" y="628745"/>
                  </a:cubicBezTo>
                  <a:cubicBezTo>
                    <a:pt x="3403204" y="1034225"/>
                    <a:pt x="3626470" y="1573340"/>
                    <a:pt x="3626470" y="2146745"/>
                  </a:cubicBezTo>
                  <a:cubicBezTo>
                    <a:pt x="3626470" y="2720150"/>
                    <a:pt x="3403204" y="3259265"/>
                    <a:pt x="2997724" y="3664744"/>
                  </a:cubicBezTo>
                  <a:cubicBezTo>
                    <a:pt x="2592245" y="4070223"/>
                    <a:pt x="2053130" y="4293489"/>
                    <a:pt x="1479725" y="4293489"/>
                  </a:cubicBezTo>
                  <a:close/>
                </a:path>
              </a:pathLst>
            </a:custGeom>
            <a:solidFill>
              <a:srgbClr val="3EB1C8"/>
            </a:solidFill>
            <a:ln w="952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42A8C5C2-2A01-4EEB-BCEB-EC64E99731AF}"/>
                </a:ext>
              </a:extLst>
            </p:cNvPr>
            <p:cNvSpPr/>
            <p:nvPr/>
          </p:nvSpPr>
          <p:spPr>
            <a:xfrm>
              <a:off x="4516691" y="4637436"/>
              <a:ext cx="51434" cy="51435"/>
            </a:xfrm>
            <a:custGeom>
              <a:avLst/>
              <a:gdLst>
                <a:gd name="connsiteX0" fmla="*/ 51435 w 51434"/>
                <a:gd name="connsiteY0" fmla="*/ 25717 h 51435"/>
                <a:gd name="connsiteX1" fmla="*/ 25717 w 51434"/>
                <a:gd name="connsiteY1" fmla="*/ 51435 h 51435"/>
                <a:gd name="connsiteX2" fmla="*/ 0 w 51434"/>
                <a:gd name="connsiteY2" fmla="*/ 25717 h 51435"/>
                <a:gd name="connsiteX3" fmla="*/ 25717 w 51434"/>
                <a:gd name="connsiteY3" fmla="*/ 0 h 51435"/>
                <a:gd name="connsiteX4" fmla="*/ 51435 w 51434"/>
                <a:gd name="connsiteY4" fmla="*/ 25717 h 51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4" h="51435">
                  <a:moveTo>
                    <a:pt x="51435" y="25717"/>
                  </a:moveTo>
                  <a:cubicBezTo>
                    <a:pt x="51435" y="39921"/>
                    <a:pt x="39921" y="51435"/>
                    <a:pt x="25717" y="51435"/>
                  </a:cubicBezTo>
                  <a:cubicBezTo>
                    <a:pt x="11514" y="51435"/>
                    <a:pt x="0" y="39921"/>
                    <a:pt x="0" y="25717"/>
                  </a:cubicBezTo>
                  <a:cubicBezTo>
                    <a:pt x="0" y="11514"/>
                    <a:pt x="11514" y="0"/>
                    <a:pt x="25717" y="0"/>
                  </a:cubicBezTo>
                  <a:cubicBezTo>
                    <a:pt x="39921" y="0"/>
                    <a:pt x="51435" y="11514"/>
                    <a:pt x="51435" y="25717"/>
                  </a:cubicBezTo>
                  <a:close/>
                </a:path>
              </a:pathLst>
            </a:custGeom>
            <a:solidFill>
              <a:srgbClr val="CF4520"/>
            </a:solidFill>
            <a:ln w="95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A40C3076-4CE2-6065-8D19-2708F57A82BD}"/>
                </a:ext>
              </a:extLst>
            </p:cNvPr>
            <p:cNvSpPr/>
            <p:nvPr/>
          </p:nvSpPr>
          <p:spPr>
            <a:xfrm>
              <a:off x="5167153" y="4128039"/>
              <a:ext cx="51434" cy="51435"/>
            </a:xfrm>
            <a:custGeom>
              <a:avLst/>
              <a:gdLst>
                <a:gd name="connsiteX0" fmla="*/ 51435 w 51434"/>
                <a:gd name="connsiteY0" fmla="*/ 25718 h 51435"/>
                <a:gd name="connsiteX1" fmla="*/ 25717 w 51434"/>
                <a:gd name="connsiteY1" fmla="*/ 51435 h 51435"/>
                <a:gd name="connsiteX2" fmla="*/ 0 w 51434"/>
                <a:gd name="connsiteY2" fmla="*/ 25718 h 51435"/>
                <a:gd name="connsiteX3" fmla="*/ 25717 w 51434"/>
                <a:gd name="connsiteY3" fmla="*/ 0 h 51435"/>
                <a:gd name="connsiteX4" fmla="*/ 51435 w 51434"/>
                <a:gd name="connsiteY4" fmla="*/ 25718 h 51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4" h="51435">
                  <a:moveTo>
                    <a:pt x="51435" y="25718"/>
                  </a:moveTo>
                  <a:cubicBezTo>
                    <a:pt x="51435" y="39921"/>
                    <a:pt x="39921" y="51435"/>
                    <a:pt x="25717" y="51435"/>
                  </a:cubicBezTo>
                  <a:cubicBezTo>
                    <a:pt x="11514" y="51435"/>
                    <a:pt x="0" y="39921"/>
                    <a:pt x="0" y="25718"/>
                  </a:cubicBezTo>
                  <a:cubicBezTo>
                    <a:pt x="0" y="11514"/>
                    <a:pt x="11514" y="0"/>
                    <a:pt x="25717" y="0"/>
                  </a:cubicBezTo>
                  <a:cubicBezTo>
                    <a:pt x="39921" y="0"/>
                    <a:pt x="51435" y="11514"/>
                    <a:pt x="51435" y="25718"/>
                  </a:cubicBezTo>
                  <a:close/>
                </a:path>
              </a:pathLst>
            </a:custGeom>
            <a:solidFill>
              <a:srgbClr val="CF4520"/>
            </a:solid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40EA53A1-7CD3-9999-0930-009EC70DBD51}"/>
                </a:ext>
              </a:extLst>
            </p:cNvPr>
            <p:cNvSpPr/>
            <p:nvPr/>
          </p:nvSpPr>
          <p:spPr>
            <a:xfrm>
              <a:off x="5989732" y="4128897"/>
              <a:ext cx="51434" cy="51435"/>
            </a:xfrm>
            <a:custGeom>
              <a:avLst/>
              <a:gdLst>
                <a:gd name="connsiteX0" fmla="*/ 51435 w 51434"/>
                <a:gd name="connsiteY0" fmla="*/ 25718 h 51435"/>
                <a:gd name="connsiteX1" fmla="*/ 25717 w 51434"/>
                <a:gd name="connsiteY1" fmla="*/ 51435 h 51435"/>
                <a:gd name="connsiteX2" fmla="*/ 0 w 51434"/>
                <a:gd name="connsiteY2" fmla="*/ 25718 h 51435"/>
                <a:gd name="connsiteX3" fmla="*/ 25717 w 51434"/>
                <a:gd name="connsiteY3" fmla="*/ 0 h 51435"/>
                <a:gd name="connsiteX4" fmla="*/ 51435 w 51434"/>
                <a:gd name="connsiteY4" fmla="*/ 25718 h 51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4" h="51435">
                  <a:moveTo>
                    <a:pt x="51435" y="25718"/>
                  </a:moveTo>
                  <a:cubicBezTo>
                    <a:pt x="51435" y="39921"/>
                    <a:pt x="39921" y="51435"/>
                    <a:pt x="25717" y="51435"/>
                  </a:cubicBezTo>
                  <a:cubicBezTo>
                    <a:pt x="11514" y="51435"/>
                    <a:pt x="0" y="39921"/>
                    <a:pt x="0" y="25718"/>
                  </a:cubicBezTo>
                  <a:cubicBezTo>
                    <a:pt x="0" y="11514"/>
                    <a:pt x="11514" y="0"/>
                    <a:pt x="25717" y="0"/>
                  </a:cubicBezTo>
                  <a:cubicBezTo>
                    <a:pt x="39921" y="0"/>
                    <a:pt x="51435" y="11514"/>
                    <a:pt x="51435" y="25718"/>
                  </a:cubicBezTo>
                  <a:close/>
                </a:path>
              </a:pathLst>
            </a:custGeom>
            <a:solidFill>
              <a:srgbClr val="CF4520"/>
            </a:solidFill>
            <a:ln w="95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8AA24F75-23FB-2013-BD1C-C497EE83390D}"/>
                </a:ext>
              </a:extLst>
            </p:cNvPr>
            <p:cNvSpPr/>
            <p:nvPr/>
          </p:nvSpPr>
          <p:spPr>
            <a:xfrm>
              <a:off x="3577335" y="6145625"/>
              <a:ext cx="51434" cy="51435"/>
            </a:xfrm>
            <a:custGeom>
              <a:avLst/>
              <a:gdLst>
                <a:gd name="connsiteX0" fmla="*/ 51435 w 51434"/>
                <a:gd name="connsiteY0" fmla="*/ 25718 h 51435"/>
                <a:gd name="connsiteX1" fmla="*/ 25718 w 51434"/>
                <a:gd name="connsiteY1" fmla="*/ 51435 h 51435"/>
                <a:gd name="connsiteX2" fmla="*/ 0 w 51434"/>
                <a:gd name="connsiteY2" fmla="*/ 25718 h 51435"/>
                <a:gd name="connsiteX3" fmla="*/ 25718 w 51434"/>
                <a:gd name="connsiteY3" fmla="*/ 0 h 51435"/>
                <a:gd name="connsiteX4" fmla="*/ 51435 w 51434"/>
                <a:gd name="connsiteY4" fmla="*/ 25718 h 51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4" h="51435">
                  <a:moveTo>
                    <a:pt x="51435" y="25718"/>
                  </a:moveTo>
                  <a:cubicBezTo>
                    <a:pt x="51435" y="39921"/>
                    <a:pt x="39921" y="51435"/>
                    <a:pt x="25718" y="51435"/>
                  </a:cubicBezTo>
                  <a:cubicBezTo>
                    <a:pt x="11514" y="51435"/>
                    <a:pt x="0" y="39921"/>
                    <a:pt x="0" y="25718"/>
                  </a:cubicBezTo>
                  <a:cubicBezTo>
                    <a:pt x="0" y="11514"/>
                    <a:pt x="11514" y="0"/>
                    <a:pt x="25718" y="0"/>
                  </a:cubicBezTo>
                  <a:cubicBezTo>
                    <a:pt x="39921" y="0"/>
                    <a:pt x="51435" y="11514"/>
                    <a:pt x="51435" y="25718"/>
                  </a:cubicBezTo>
                  <a:close/>
                </a:path>
              </a:pathLst>
            </a:custGeom>
            <a:solidFill>
              <a:srgbClr val="F68D2E"/>
            </a:solid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31911BDD-B0D5-B9D9-673B-2014BCE67553}"/>
                </a:ext>
              </a:extLst>
            </p:cNvPr>
            <p:cNvSpPr/>
            <p:nvPr/>
          </p:nvSpPr>
          <p:spPr>
            <a:xfrm>
              <a:off x="5989446" y="8330088"/>
              <a:ext cx="51434" cy="51435"/>
            </a:xfrm>
            <a:custGeom>
              <a:avLst/>
              <a:gdLst>
                <a:gd name="connsiteX0" fmla="*/ 51435 w 51434"/>
                <a:gd name="connsiteY0" fmla="*/ 25718 h 51435"/>
                <a:gd name="connsiteX1" fmla="*/ 25717 w 51434"/>
                <a:gd name="connsiteY1" fmla="*/ 0 h 51435"/>
                <a:gd name="connsiteX2" fmla="*/ 0 w 51434"/>
                <a:gd name="connsiteY2" fmla="*/ 25718 h 51435"/>
                <a:gd name="connsiteX3" fmla="*/ 25717 w 51434"/>
                <a:gd name="connsiteY3" fmla="*/ 51435 h 51435"/>
                <a:gd name="connsiteX4" fmla="*/ 51435 w 51434"/>
                <a:gd name="connsiteY4" fmla="*/ 25718 h 51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4" h="51435">
                  <a:moveTo>
                    <a:pt x="51435" y="25718"/>
                  </a:moveTo>
                  <a:cubicBezTo>
                    <a:pt x="51435" y="11525"/>
                    <a:pt x="39910" y="0"/>
                    <a:pt x="25717" y="0"/>
                  </a:cubicBezTo>
                  <a:cubicBezTo>
                    <a:pt x="11525" y="0"/>
                    <a:pt x="0" y="11525"/>
                    <a:pt x="0" y="25718"/>
                  </a:cubicBezTo>
                  <a:cubicBezTo>
                    <a:pt x="0" y="39910"/>
                    <a:pt x="11525" y="51435"/>
                    <a:pt x="25717" y="51435"/>
                  </a:cubicBezTo>
                  <a:cubicBezTo>
                    <a:pt x="39910" y="51435"/>
                    <a:pt x="51435" y="39910"/>
                    <a:pt x="51435" y="25718"/>
                  </a:cubicBezTo>
                  <a:close/>
                </a:path>
              </a:pathLst>
            </a:custGeom>
            <a:solidFill>
              <a:srgbClr val="CF4520"/>
            </a:solid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8C693D6A-F4F2-EA2B-28EE-9C401135E29B}"/>
                </a:ext>
              </a:extLst>
            </p:cNvPr>
            <p:cNvSpPr/>
            <p:nvPr/>
          </p:nvSpPr>
          <p:spPr>
            <a:xfrm>
              <a:off x="5989446" y="8409146"/>
              <a:ext cx="51434" cy="51434"/>
            </a:xfrm>
            <a:custGeom>
              <a:avLst/>
              <a:gdLst>
                <a:gd name="connsiteX0" fmla="*/ 51435 w 51434"/>
                <a:gd name="connsiteY0" fmla="*/ 25717 h 51434"/>
                <a:gd name="connsiteX1" fmla="*/ 25717 w 51434"/>
                <a:gd name="connsiteY1" fmla="*/ 0 h 51434"/>
                <a:gd name="connsiteX2" fmla="*/ 0 w 51434"/>
                <a:gd name="connsiteY2" fmla="*/ 25717 h 51434"/>
                <a:gd name="connsiteX3" fmla="*/ 25717 w 51434"/>
                <a:gd name="connsiteY3" fmla="*/ 51435 h 51434"/>
                <a:gd name="connsiteX4" fmla="*/ 51435 w 51434"/>
                <a:gd name="connsiteY4" fmla="*/ 25717 h 51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4" h="51434">
                  <a:moveTo>
                    <a:pt x="51435" y="25717"/>
                  </a:moveTo>
                  <a:cubicBezTo>
                    <a:pt x="51435" y="11525"/>
                    <a:pt x="39910" y="0"/>
                    <a:pt x="25717" y="0"/>
                  </a:cubicBezTo>
                  <a:cubicBezTo>
                    <a:pt x="11525" y="0"/>
                    <a:pt x="0" y="11525"/>
                    <a:pt x="0" y="25717"/>
                  </a:cubicBezTo>
                  <a:cubicBezTo>
                    <a:pt x="0" y="39910"/>
                    <a:pt x="11525" y="51435"/>
                    <a:pt x="25717" y="51435"/>
                  </a:cubicBezTo>
                  <a:cubicBezTo>
                    <a:pt x="39910" y="51435"/>
                    <a:pt x="51435" y="39910"/>
                    <a:pt x="51435" y="25717"/>
                  </a:cubicBezTo>
                  <a:close/>
                </a:path>
              </a:pathLst>
            </a:custGeom>
            <a:solidFill>
              <a:srgbClr val="CF4520"/>
            </a:solid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0A3C3FA5-DFF2-1648-F510-92FF45076B2F}"/>
                </a:ext>
              </a:extLst>
            </p:cNvPr>
            <p:cNvSpPr/>
            <p:nvPr/>
          </p:nvSpPr>
          <p:spPr>
            <a:xfrm>
              <a:off x="7067009" y="7948041"/>
              <a:ext cx="51435" cy="51434"/>
            </a:xfrm>
            <a:custGeom>
              <a:avLst/>
              <a:gdLst>
                <a:gd name="connsiteX0" fmla="*/ 51435 w 51435"/>
                <a:gd name="connsiteY0" fmla="*/ 25718 h 51434"/>
                <a:gd name="connsiteX1" fmla="*/ 25717 w 51435"/>
                <a:gd name="connsiteY1" fmla="*/ 51435 h 51434"/>
                <a:gd name="connsiteX2" fmla="*/ 0 w 51435"/>
                <a:gd name="connsiteY2" fmla="*/ 25718 h 51434"/>
                <a:gd name="connsiteX3" fmla="*/ 25717 w 51435"/>
                <a:gd name="connsiteY3" fmla="*/ 0 h 51434"/>
                <a:gd name="connsiteX4" fmla="*/ 51435 w 51435"/>
                <a:gd name="connsiteY4" fmla="*/ 25718 h 51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 h="51434">
                  <a:moveTo>
                    <a:pt x="51435" y="25718"/>
                  </a:moveTo>
                  <a:cubicBezTo>
                    <a:pt x="51435" y="39921"/>
                    <a:pt x="39921" y="51435"/>
                    <a:pt x="25717" y="51435"/>
                  </a:cubicBezTo>
                  <a:cubicBezTo>
                    <a:pt x="11514" y="51435"/>
                    <a:pt x="0" y="39921"/>
                    <a:pt x="0" y="25718"/>
                  </a:cubicBezTo>
                  <a:cubicBezTo>
                    <a:pt x="0" y="11514"/>
                    <a:pt x="11514" y="0"/>
                    <a:pt x="25717" y="0"/>
                  </a:cubicBezTo>
                  <a:cubicBezTo>
                    <a:pt x="39921" y="0"/>
                    <a:pt x="51435" y="11514"/>
                    <a:pt x="51435" y="25718"/>
                  </a:cubicBezTo>
                  <a:close/>
                </a:path>
              </a:pathLst>
            </a:custGeom>
            <a:solidFill>
              <a:srgbClr val="CF4520"/>
            </a:solid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D8619DC8-F88F-E0FC-E071-44B43DB11110}"/>
                </a:ext>
              </a:extLst>
            </p:cNvPr>
            <p:cNvSpPr/>
            <p:nvPr/>
          </p:nvSpPr>
          <p:spPr>
            <a:xfrm>
              <a:off x="6035356" y="7908798"/>
              <a:ext cx="1723072" cy="729043"/>
            </a:xfrm>
            <a:custGeom>
              <a:avLst/>
              <a:gdLst>
                <a:gd name="connsiteX0" fmla="*/ 1716786 w 1723072"/>
                <a:gd name="connsiteY0" fmla="*/ 0 h 729043"/>
                <a:gd name="connsiteX1" fmla="*/ 1646015 w 1723072"/>
                <a:gd name="connsiteY1" fmla="*/ 67437 h 729043"/>
                <a:gd name="connsiteX2" fmla="*/ 1588008 w 1723072"/>
                <a:gd name="connsiteY2" fmla="*/ 119063 h 729043"/>
                <a:gd name="connsiteX3" fmla="*/ 1558576 w 1723072"/>
                <a:gd name="connsiteY3" fmla="*/ 144494 h 729043"/>
                <a:gd name="connsiteX4" fmla="*/ 1528763 w 1723072"/>
                <a:gd name="connsiteY4" fmla="*/ 169450 h 729043"/>
                <a:gd name="connsiteX5" fmla="*/ 1467517 w 1723072"/>
                <a:gd name="connsiteY5" fmla="*/ 217265 h 729043"/>
                <a:gd name="connsiteX6" fmla="*/ 1436656 w 1723072"/>
                <a:gd name="connsiteY6" fmla="*/ 240887 h 729043"/>
                <a:gd name="connsiteX7" fmla="*/ 1404938 w 1723072"/>
                <a:gd name="connsiteY7" fmla="*/ 263271 h 729043"/>
                <a:gd name="connsiteX8" fmla="*/ 1341311 w 1723072"/>
                <a:gd name="connsiteY8" fmla="*/ 307848 h 729043"/>
                <a:gd name="connsiteX9" fmla="*/ 1275683 w 1723072"/>
                <a:gd name="connsiteY9" fmla="*/ 349472 h 729043"/>
                <a:gd name="connsiteX10" fmla="*/ 1242727 w 1723072"/>
                <a:gd name="connsiteY10" fmla="*/ 370141 h 729043"/>
                <a:gd name="connsiteX11" fmla="*/ 1208913 w 1723072"/>
                <a:gd name="connsiteY11" fmla="*/ 389287 h 729043"/>
                <a:gd name="connsiteX12" fmla="*/ 1141286 w 1723072"/>
                <a:gd name="connsiteY12" fmla="*/ 427577 h 729043"/>
                <a:gd name="connsiteX13" fmla="*/ 1090232 w 1723072"/>
                <a:gd name="connsiteY13" fmla="*/ 453295 h 729043"/>
                <a:gd name="connsiteX14" fmla="*/ 1060228 w 1723072"/>
                <a:gd name="connsiteY14" fmla="*/ 459200 h 729043"/>
                <a:gd name="connsiteX15" fmla="*/ 1014222 w 1723072"/>
                <a:gd name="connsiteY15" fmla="*/ 467392 h 729043"/>
                <a:gd name="connsiteX16" fmla="*/ 875157 w 1723072"/>
                <a:gd name="connsiteY16" fmla="*/ 526351 h 729043"/>
                <a:gd name="connsiteX17" fmla="*/ 804577 w 1723072"/>
                <a:gd name="connsiteY17" fmla="*/ 553117 h 729043"/>
                <a:gd name="connsiteX18" fmla="*/ 732854 w 1723072"/>
                <a:gd name="connsiteY18" fmla="*/ 576834 h 729043"/>
                <a:gd name="connsiteX19" fmla="*/ 696944 w 1723072"/>
                <a:gd name="connsiteY19" fmla="*/ 588455 h 729043"/>
                <a:gd name="connsiteX20" fmla="*/ 660559 w 1723072"/>
                <a:gd name="connsiteY20" fmla="*/ 598551 h 729043"/>
                <a:gd name="connsiteX21" fmla="*/ 587693 w 1723072"/>
                <a:gd name="connsiteY21" fmla="*/ 618649 h 729043"/>
                <a:gd name="connsiteX22" fmla="*/ 504539 w 1723072"/>
                <a:gd name="connsiteY22" fmla="*/ 637222 h 729043"/>
                <a:gd name="connsiteX23" fmla="*/ 471583 w 1723072"/>
                <a:gd name="connsiteY23" fmla="*/ 644557 h 729043"/>
                <a:gd name="connsiteX24" fmla="*/ 438341 w 1723072"/>
                <a:gd name="connsiteY24" fmla="*/ 650272 h 729043"/>
                <a:gd name="connsiteX25" fmla="*/ 371951 w 1723072"/>
                <a:gd name="connsiteY25" fmla="*/ 661797 h 729043"/>
                <a:gd name="connsiteX26" fmla="*/ 355378 w 1723072"/>
                <a:gd name="connsiteY26" fmla="*/ 664559 h 729043"/>
                <a:gd name="connsiteX27" fmla="*/ 338614 w 1723072"/>
                <a:gd name="connsiteY27" fmla="*/ 666655 h 729043"/>
                <a:gd name="connsiteX28" fmla="*/ 305181 w 1723072"/>
                <a:gd name="connsiteY28" fmla="*/ 670750 h 729043"/>
                <a:gd name="connsiteX29" fmla="*/ 238220 w 1723072"/>
                <a:gd name="connsiteY29" fmla="*/ 678942 h 729043"/>
                <a:gd name="connsiteX30" fmla="*/ 206883 w 1723072"/>
                <a:gd name="connsiteY30" fmla="*/ 701993 h 729043"/>
                <a:gd name="connsiteX31" fmla="*/ 0 w 1723072"/>
                <a:gd name="connsiteY31" fmla="*/ 711232 h 729043"/>
                <a:gd name="connsiteX32" fmla="*/ 0 w 1723072"/>
                <a:gd name="connsiteY32" fmla="*/ 720090 h 729043"/>
                <a:gd name="connsiteX33" fmla="*/ 207645 w 1723072"/>
                <a:gd name="connsiteY33" fmla="*/ 710755 h 729043"/>
                <a:gd name="connsiteX34" fmla="*/ 243078 w 1723072"/>
                <a:gd name="connsiteY34" fmla="*/ 729043 h 729043"/>
                <a:gd name="connsiteX35" fmla="*/ 311372 w 1723072"/>
                <a:gd name="connsiteY35" fmla="*/ 720757 h 729043"/>
                <a:gd name="connsiteX36" fmla="*/ 345567 w 1723072"/>
                <a:gd name="connsiteY36" fmla="*/ 716566 h 729043"/>
                <a:gd name="connsiteX37" fmla="*/ 362617 w 1723072"/>
                <a:gd name="connsiteY37" fmla="*/ 714470 h 729043"/>
                <a:gd name="connsiteX38" fmla="*/ 379571 w 1723072"/>
                <a:gd name="connsiteY38" fmla="*/ 711613 h 729043"/>
                <a:gd name="connsiteX39" fmla="*/ 447389 w 1723072"/>
                <a:gd name="connsiteY39" fmla="*/ 699897 h 729043"/>
                <a:gd name="connsiteX40" fmla="*/ 481298 w 1723072"/>
                <a:gd name="connsiteY40" fmla="*/ 693991 h 729043"/>
                <a:gd name="connsiteX41" fmla="*/ 514921 w 1723072"/>
                <a:gd name="connsiteY41" fmla="*/ 686562 h 729043"/>
                <a:gd name="connsiteX42" fmla="*/ 599790 w 1723072"/>
                <a:gd name="connsiteY42" fmla="*/ 667512 h 729043"/>
                <a:gd name="connsiteX43" fmla="*/ 674180 w 1723072"/>
                <a:gd name="connsiteY43" fmla="*/ 647033 h 729043"/>
                <a:gd name="connsiteX44" fmla="*/ 711327 w 1723072"/>
                <a:gd name="connsiteY44" fmla="*/ 636746 h 729043"/>
                <a:gd name="connsiteX45" fmla="*/ 747999 w 1723072"/>
                <a:gd name="connsiteY45" fmla="*/ 624840 h 729043"/>
                <a:gd name="connsiteX46" fmla="*/ 821246 w 1723072"/>
                <a:gd name="connsiteY46" fmla="*/ 600647 h 729043"/>
                <a:gd name="connsiteX47" fmla="*/ 893350 w 1723072"/>
                <a:gd name="connsiteY47" fmla="*/ 573310 h 729043"/>
                <a:gd name="connsiteX48" fmla="*/ 1035368 w 1723072"/>
                <a:gd name="connsiteY48" fmla="*/ 513112 h 729043"/>
                <a:gd name="connsiteX49" fmla="*/ 1071182 w 1723072"/>
                <a:gd name="connsiteY49" fmla="*/ 481870 h 729043"/>
                <a:gd name="connsiteX50" fmla="*/ 1093947 w 1723072"/>
                <a:gd name="connsiteY50" fmla="*/ 461200 h 729043"/>
                <a:gd name="connsiteX51" fmla="*/ 1145286 w 1723072"/>
                <a:gd name="connsiteY51" fmla="*/ 435388 h 729043"/>
                <a:gd name="connsiteX52" fmla="*/ 1213199 w 1723072"/>
                <a:gd name="connsiteY52" fmla="*/ 397002 h 729043"/>
                <a:gd name="connsiteX53" fmla="*/ 1247108 w 1723072"/>
                <a:gd name="connsiteY53" fmla="*/ 377762 h 729043"/>
                <a:gd name="connsiteX54" fmla="*/ 1280160 w 1723072"/>
                <a:gd name="connsiteY54" fmla="*/ 356997 h 729043"/>
                <a:gd name="connsiteX55" fmla="*/ 1346073 w 1723072"/>
                <a:gd name="connsiteY55" fmla="*/ 315278 h 729043"/>
                <a:gd name="connsiteX56" fmla="*/ 1409986 w 1723072"/>
                <a:gd name="connsiteY56" fmla="*/ 270605 h 729043"/>
                <a:gd name="connsiteX57" fmla="*/ 1441895 w 1723072"/>
                <a:gd name="connsiteY57" fmla="*/ 248126 h 729043"/>
                <a:gd name="connsiteX58" fmla="*/ 1472851 w 1723072"/>
                <a:gd name="connsiteY58" fmla="*/ 224409 h 729043"/>
                <a:gd name="connsiteX59" fmla="*/ 1534287 w 1723072"/>
                <a:gd name="connsiteY59" fmla="*/ 176403 h 729043"/>
                <a:gd name="connsiteX60" fmla="*/ 1564196 w 1723072"/>
                <a:gd name="connsiteY60" fmla="*/ 151352 h 729043"/>
                <a:gd name="connsiteX61" fmla="*/ 1593723 w 1723072"/>
                <a:gd name="connsiteY61" fmla="*/ 125825 h 729043"/>
                <a:gd name="connsiteX62" fmla="*/ 1652016 w 1723072"/>
                <a:gd name="connsiteY62" fmla="*/ 74009 h 729043"/>
                <a:gd name="connsiteX63" fmla="*/ 1723073 w 1723072"/>
                <a:gd name="connsiteY63" fmla="*/ 6287 h 729043"/>
                <a:gd name="connsiteX64" fmla="*/ 1716881 w 1723072"/>
                <a:gd name="connsiteY64" fmla="*/ 95 h 72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23072" h="729043">
                  <a:moveTo>
                    <a:pt x="1716786" y="0"/>
                  </a:moveTo>
                  <a:lnTo>
                    <a:pt x="1646015" y="67437"/>
                  </a:lnTo>
                  <a:cubicBezTo>
                    <a:pt x="1627632" y="85725"/>
                    <a:pt x="1607439" y="101917"/>
                    <a:pt x="1588008" y="119063"/>
                  </a:cubicBezTo>
                  <a:lnTo>
                    <a:pt x="1558576" y="144494"/>
                  </a:lnTo>
                  <a:cubicBezTo>
                    <a:pt x="1548670" y="152876"/>
                    <a:pt x="1539240" y="161734"/>
                    <a:pt x="1528763" y="169450"/>
                  </a:cubicBezTo>
                  <a:lnTo>
                    <a:pt x="1467517" y="217265"/>
                  </a:lnTo>
                  <a:cubicBezTo>
                    <a:pt x="1457230" y="225076"/>
                    <a:pt x="1447324" y="233553"/>
                    <a:pt x="1436656" y="240887"/>
                  </a:cubicBezTo>
                  <a:lnTo>
                    <a:pt x="1404938" y="263271"/>
                  </a:lnTo>
                  <a:cubicBezTo>
                    <a:pt x="1383697" y="278130"/>
                    <a:pt x="1362742" y="293370"/>
                    <a:pt x="1341311" y="307848"/>
                  </a:cubicBezTo>
                  <a:lnTo>
                    <a:pt x="1275683" y="349472"/>
                  </a:lnTo>
                  <a:cubicBezTo>
                    <a:pt x="1264730" y="356330"/>
                    <a:pt x="1253871" y="363474"/>
                    <a:pt x="1242727" y="370141"/>
                  </a:cubicBezTo>
                  <a:lnTo>
                    <a:pt x="1208913" y="389287"/>
                  </a:lnTo>
                  <a:lnTo>
                    <a:pt x="1141286" y="427577"/>
                  </a:lnTo>
                  <a:lnTo>
                    <a:pt x="1090232" y="453295"/>
                  </a:lnTo>
                  <a:lnTo>
                    <a:pt x="1060228" y="459200"/>
                  </a:lnTo>
                  <a:cubicBezTo>
                    <a:pt x="1044893" y="462153"/>
                    <a:pt x="1029843" y="465391"/>
                    <a:pt x="1014222" y="467392"/>
                  </a:cubicBezTo>
                  <a:cubicBezTo>
                    <a:pt x="968026" y="487489"/>
                    <a:pt x="922591" y="509302"/>
                    <a:pt x="875157" y="526351"/>
                  </a:cubicBezTo>
                  <a:cubicBezTo>
                    <a:pt x="851631" y="535210"/>
                    <a:pt x="828294" y="544830"/>
                    <a:pt x="804577" y="553117"/>
                  </a:cubicBezTo>
                  <a:lnTo>
                    <a:pt x="732854" y="576834"/>
                  </a:lnTo>
                  <a:cubicBezTo>
                    <a:pt x="720852" y="580644"/>
                    <a:pt x="709041" y="584930"/>
                    <a:pt x="696944" y="588455"/>
                  </a:cubicBezTo>
                  <a:lnTo>
                    <a:pt x="660559" y="598551"/>
                  </a:lnTo>
                  <a:lnTo>
                    <a:pt x="587693" y="618649"/>
                  </a:lnTo>
                  <a:lnTo>
                    <a:pt x="504539" y="637222"/>
                  </a:lnTo>
                  <a:lnTo>
                    <a:pt x="471583" y="644557"/>
                  </a:lnTo>
                  <a:lnTo>
                    <a:pt x="438341" y="650272"/>
                  </a:lnTo>
                  <a:lnTo>
                    <a:pt x="371951" y="661797"/>
                  </a:lnTo>
                  <a:cubicBezTo>
                    <a:pt x="366427" y="662749"/>
                    <a:pt x="360902" y="663797"/>
                    <a:pt x="355378" y="664559"/>
                  </a:cubicBezTo>
                  <a:lnTo>
                    <a:pt x="338614" y="666655"/>
                  </a:lnTo>
                  <a:lnTo>
                    <a:pt x="305181" y="670750"/>
                  </a:lnTo>
                  <a:lnTo>
                    <a:pt x="238220" y="678942"/>
                  </a:lnTo>
                  <a:lnTo>
                    <a:pt x="206883" y="701993"/>
                  </a:lnTo>
                  <a:cubicBezTo>
                    <a:pt x="138113" y="707898"/>
                    <a:pt x="69056" y="711041"/>
                    <a:pt x="0" y="711232"/>
                  </a:cubicBezTo>
                  <a:lnTo>
                    <a:pt x="0" y="720090"/>
                  </a:lnTo>
                  <a:cubicBezTo>
                    <a:pt x="69342" y="719900"/>
                    <a:pt x="138589" y="716756"/>
                    <a:pt x="207645" y="710755"/>
                  </a:cubicBezTo>
                  <a:lnTo>
                    <a:pt x="243078" y="729043"/>
                  </a:lnTo>
                  <a:lnTo>
                    <a:pt x="311372" y="720757"/>
                  </a:lnTo>
                  <a:lnTo>
                    <a:pt x="345567" y="716566"/>
                  </a:lnTo>
                  <a:lnTo>
                    <a:pt x="362617" y="714470"/>
                  </a:lnTo>
                  <a:cubicBezTo>
                    <a:pt x="368332" y="713613"/>
                    <a:pt x="373952" y="712565"/>
                    <a:pt x="379571" y="711613"/>
                  </a:cubicBezTo>
                  <a:lnTo>
                    <a:pt x="447389" y="699897"/>
                  </a:lnTo>
                  <a:lnTo>
                    <a:pt x="481298" y="693991"/>
                  </a:lnTo>
                  <a:lnTo>
                    <a:pt x="514921" y="686562"/>
                  </a:lnTo>
                  <a:lnTo>
                    <a:pt x="599790" y="667512"/>
                  </a:lnTo>
                  <a:lnTo>
                    <a:pt x="674180" y="647033"/>
                  </a:lnTo>
                  <a:lnTo>
                    <a:pt x="711327" y="636746"/>
                  </a:lnTo>
                  <a:cubicBezTo>
                    <a:pt x="723710" y="633127"/>
                    <a:pt x="735806" y="628840"/>
                    <a:pt x="747999" y="624840"/>
                  </a:cubicBezTo>
                  <a:lnTo>
                    <a:pt x="821246" y="600647"/>
                  </a:lnTo>
                  <a:cubicBezTo>
                    <a:pt x="845534" y="592169"/>
                    <a:pt x="869347" y="582358"/>
                    <a:pt x="893350" y="573310"/>
                  </a:cubicBezTo>
                  <a:cubicBezTo>
                    <a:pt x="941737" y="555879"/>
                    <a:pt x="988219" y="533686"/>
                    <a:pt x="1035368" y="513112"/>
                  </a:cubicBezTo>
                  <a:cubicBezTo>
                    <a:pt x="1047750" y="503396"/>
                    <a:pt x="1059371" y="492442"/>
                    <a:pt x="1071182" y="481870"/>
                  </a:cubicBezTo>
                  <a:lnTo>
                    <a:pt x="1093947" y="461200"/>
                  </a:lnTo>
                  <a:lnTo>
                    <a:pt x="1145286" y="435388"/>
                  </a:lnTo>
                  <a:lnTo>
                    <a:pt x="1213199" y="397002"/>
                  </a:lnTo>
                  <a:lnTo>
                    <a:pt x="1247108" y="377762"/>
                  </a:lnTo>
                  <a:cubicBezTo>
                    <a:pt x="1258253" y="371094"/>
                    <a:pt x="1269111" y="363950"/>
                    <a:pt x="1280160" y="356997"/>
                  </a:cubicBezTo>
                  <a:lnTo>
                    <a:pt x="1346073" y="315278"/>
                  </a:lnTo>
                  <a:cubicBezTo>
                    <a:pt x="1367600" y="300799"/>
                    <a:pt x="1388650" y="285464"/>
                    <a:pt x="1409986" y="270605"/>
                  </a:cubicBezTo>
                  <a:lnTo>
                    <a:pt x="1441895" y="248126"/>
                  </a:lnTo>
                  <a:cubicBezTo>
                    <a:pt x="1452658" y="240792"/>
                    <a:pt x="1462564" y="232315"/>
                    <a:pt x="1472851" y="224409"/>
                  </a:cubicBezTo>
                  <a:lnTo>
                    <a:pt x="1534287" y="176403"/>
                  </a:lnTo>
                  <a:cubicBezTo>
                    <a:pt x="1544669" y="168592"/>
                    <a:pt x="1554289" y="159734"/>
                    <a:pt x="1564196" y="151352"/>
                  </a:cubicBezTo>
                  <a:lnTo>
                    <a:pt x="1593723" y="125825"/>
                  </a:lnTo>
                  <a:cubicBezTo>
                    <a:pt x="1613249" y="108680"/>
                    <a:pt x="1633538" y="92392"/>
                    <a:pt x="1652016" y="74009"/>
                  </a:cubicBezTo>
                  <a:lnTo>
                    <a:pt x="1723073" y="6287"/>
                  </a:lnTo>
                  <a:lnTo>
                    <a:pt x="1716881" y="95"/>
                  </a:lnTo>
                  <a:close/>
                </a:path>
              </a:pathLst>
            </a:custGeom>
            <a:solidFill>
              <a:srgbClr val="76236C"/>
            </a:solid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D8457E77-339E-D2A6-CD86-6612B9E18D0E}"/>
                </a:ext>
              </a:extLst>
            </p:cNvPr>
            <p:cNvSpPr/>
            <p:nvPr/>
          </p:nvSpPr>
          <p:spPr>
            <a:xfrm>
              <a:off x="3689158" y="6191821"/>
              <a:ext cx="2346197" cy="2354675"/>
            </a:xfrm>
            <a:custGeom>
              <a:avLst/>
              <a:gdLst>
                <a:gd name="connsiteX0" fmla="*/ 2346198 w 2346197"/>
                <a:gd name="connsiteY0" fmla="*/ 2337816 h 2354675"/>
                <a:gd name="connsiteX1" fmla="*/ 2139029 w 2346197"/>
                <a:gd name="connsiteY1" fmla="*/ 2328101 h 2354675"/>
                <a:gd name="connsiteX2" fmla="*/ 2108168 w 2346197"/>
                <a:gd name="connsiteY2" fmla="*/ 2304860 h 2354675"/>
                <a:gd name="connsiteX3" fmla="*/ 1842230 w 2346197"/>
                <a:gd name="connsiteY3" fmla="*/ 2261711 h 2354675"/>
                <a:gd name="connsiteX4" fmla="*/ 1809369 w 2346197"/>
                <a:gd name="connsiteY4" fmla="*/ 2254377 h 2354675"/>
                <a:gd name="connsiteX5" fmla="*/ 1792891 w 2346197"/>
                <a:gd name="connsiteY5" fmla="*/ 2250662 h 2354675"/>
                <a:gd name="connsiteX6" fmla="*/ 1781461 w 2346197"/>
                <a:gd name="connsiteY6" fmla="*/ 2248091 h 2354675"/>
                <a:gd name="connsiteX7" fmla="*/ 1759458 w 2346197"/>
                <a:gd name="connsiteY7" fmla="*/ 2242090 h 2354675"/>
                <a:gd name="connsiteX8" fmla="*/ 1715452 w 2346197"/>
                <a:gd name="connsiteY8" fmla="*/ 2229898 h 2354675"/>
                <a:gd name="connsiteX9" fmla="*/ 1671447 w 2346197"/>
                <a:gd name="connsiteY9" fmla="*/ 2217706 h 2354675"/>
                <a:gd name="connsiteX10" fmla="*/ 1628108 w 2346197"/>
                <a:gd name="connsiteY10" fmla="*/ 2203419 h 2354675"/>
                <a:gd name="connsiteX11" fmla="*/ 1584769 w 2346197"/>
                <a:gd name="connsiteY11" fmla="*/ 2189131 h 2354675"/>
                <a:gd name="connsiteX12" fmla="*/ 1563052 w 2346197"/>
                <a:gd name="connsiteY12" fmla="*/ 2181892 h 2354675"/>
                <a:gd name="connsiteX13" fmla="*/ 1541717 w 2346197"/>
                <a:gd name="connsiteY13" fmla="*/ 2173700 h 2354675"/>
                <a:gd name="connsiteX14" fmla="*/ 1456563 w 2346197"/>
                <a:gd name="connsiteY14" fmla="*/ 2140649 h 2354675"/>
                <a:gd name="connsiteX15" fmla="*/ 1373029 w 2346197"/>
                <a:gd name="connsiteY15" fmla="*/ 2103596 h 2354675"/>
                <a:gd name="connsiteX16" fmla="*/ 1054989 w 2346197"/>
                <a:gd name="connsiteY16" fmla="*/ 1924336 h 2354675"/>
                <a:gd name="connsiteX17" fmla="*/ 769430 w 2346197"/>
                <a:gd name="connsiteY17" fmla="*/ 1696784 h 2354675"/>
                <a:gd name="connsiteX18" fmla="*/ 725615 w 2346197"/>
                <a:gd name="connsiteY18" fmla="*/ 1663732 h 2354675"/>
                <a:gd name="connsiteX19" fmla="*/ 703612 w 2346197"/>
                <a:gd name="connsiteY19" fmla="*/ 1647158 h 2354675"/>
                <a:gd name="connsiteX20" fmla="*/ 682466 w 2346197"/>
                <a:gd name="connsiteY20" fmla="*/ 1629728 h 2354675"/>
                <a:gd name="connsiteX21" fmla="*/ 640175 w 2346197"/>
                <a:gd name="connsiteY21" fmla="*/ 1594390 h 2354675"/>
                <a:gd name="connsiteX22" fmla="*/ 628555 w 2346197"/>
                <a:gd name="connsiteY22" fmla="*/ 1584674 h 2354675"/>
                <a:gd name="connsiteX23" fmla="*/ 536258 w 2346197"/>
                <a:gd name="connsiteY23" fmla="*/ 1479614 h 2354675"/>
                <a:gd name="connsiteX24" fmla="*/ 322517 w 2346197"/>
                <a:gd name="connsiteY24" fmla="*/ 1170718 h 2354675"/>
                <a:gd name="connsiteX25" fmla="*/ 299371 w 2346197"/>
                <a:gd name="connsiteY25" fmla="*/ 1129856 h 2354675"/>
                <a:gd name="connsiteX26" fmla="*/ 276796 w 2346197"/>
                <a:gd name="connsiteY26" fmla="*/ 1088612 h 2354675"/>
                <a:gd name="connsiteX27" fmla="*/ 234506 w 2346197"/>
                <a:gd name="connsiteY27" fmla="*/ 1004602 h 2354675"/>
                <a:gd name="connsiteX28" fmla="*/ 161068 w 2346197"/>
                <a:gd name="connsiteY28" fmla="*/ 831532 h 2354675"/>
                <a:gd name="connsiteX29" fmla="*/ 144209 w 2346197"/>
                <a:gd name="connsiteY29" fmla="*/ 787622 h 2354675"/>
                <a:gd name="connsiteX30" fmla="*/ 129445 w 2346197"/>
                <a:gd name="connsiteY30" fmla="*/ 742950 h 2354675"/>
                <a:gd name="connsiteX31" fmla="*/ 101346 w 2346197"/>
                <a:gd name="connsiteY31" fmla="*/ 653225 h 2354675"/>
                <a:gd name="connsiteX32" fmla="*/ 76771 w 2346197"/>
                <a:gd name="connsiteY32" fmla="*/ 562451 h 2354675"/>
                <a:gd name="connsiteX33" fmla="*/ 56198 w 2346197"/>
                <a:gd name="connsiteY33" fmla="*/ 470726 h 2354675"/>
                <a:gd name="connsiteX34" fmla="*/ 11240 w 2346197"/>
                <a:gd name="connsiteY34" fmla="*/ 97727 h 2354675"/>
                <a:gd name="connsiteX35" fmla="*/ 8858 w 2346197"/>
                <a:gd name="connsiteY35" fmla="*/ 0 h 2354675"/>
                <a:gd name="connsiteX36" fmla="*/ 0 w 2346197"/>
                <a:gd name="connsiteY36" fmla="*/ 0 h 2354675"/>
                <a:gd name="connsiteX37" fmla="*/ 2381 w 2346197"/>
                <a:gd name="connsiteY37" fmla="*/ 98107 h 2354675"/>
                <a:gd name="connsiteX38" fmla="*/ 47530 w 2346197"/>
                <a:gd name="connsiteY38" fmla="*/ 472440 h 2354675"/>
                <a:gd name="connsiteX39" fmla="*/ 68199 w 2346197"/>
                <a:gd name="connsiteY39" fmla="*/ 564547 h 2354675"/>
                <a:gd name="connsiteX40" fmla="*/ 92869 w 2346197"/>
                <a:gd name="connsiteY40" fmla="*/ 655606 h 2354675"/>
                <a:gd name="connsiteX41" fmla="*/ 121063 w 2346197"/>
                <a:gd name="connsiteY41" fmla="*/ 745617 h 2354675"/>
                <a:gd name="connsiteX42" fmla="*/ 135827 w 2346197"/>
                <a:gd name="connsiteY42" fmla="*/ 790385 h 2354675"/>
                <a:gd name="connsiteX43" fmla="*/ 152686 w 2346197"/>
                <a:gd name="connsiteY43" fmla="*/ 834485 h 2354675"/>
                <a:gd name="connsiteX44" fmla="*/ 226314 w 2346197"/>
                <a:gd name="connsiteY44" fmla="*/ 1008221 h 2354675"/>
                <a:gd name="connsiteX45" fmla="*/ 268796 w 2346197"/>
                <a:gd name="connsiteY45" fmla="*/ 1092518 h 2354675"/>
                <a:gd name="connsiteX46" fmla="*/ 291465 w 2346197"/>
                <a:gd name="connsiteY46" fmla="*/ 1133856 h 2354675"/>
                <a:gd name="connsiteX47" fmla="*/ 314706 w 2346197"/>
                <a:gd name="connsiteY47" fmla="*/ 1174909 h 2354675"/>
                <a:gd name="connsiteX48" fmla="*/ 529304 w 2346197"/>
                <a:gd name="connsiteY48" fmla="*/ 1484948 h 2354675"/>
                <a:gd name="connsiteX49" fmla="*/ 619601 w 2346197"/>
                <a:gd name="connsiteY49" fmla="*/ 1587818 h 2354675"/>
                <a:gd name="connsiteX50" fmla="*/ 630841 w 2346197"/>
                <a:gd name="connsiteY50" fmla="*/ 1602677 h 2354675"/>
                <a:gd name="connsiteX51" fmla="*/ 664369 w 2346197"/>
                <a:gd name="connsiteY51" fmla="*/ 1646968 h 2354675"/>
                <a:gd name="connsiteX52" fmla="*/ 681323 w 2346197"/>
                <a:gd name="connsiteY52" fmla="*/ 1669066 h 2354675"/>
                <a:gd name="connsiteX53" fmla="*/ 699135 w 2346197"/>
                <a:gd name="connsiteY53" fmla="*/ 1690402 h 2354675"/>
                <a:gd name="connsiteX54" fmla="*/ 734949 w 2346197"/>
                <a:gd name="connsiteY54" fmla="*/ 1733264 h 2354675"/>
                <a:gd name="connsiteX55" fmla="*/ 1026700 w 2346197"/>
                <a:gd name="connsiteY55" fmla="*/ 1965770 h 2354675"/>
                <a:gd name="connsiteX56" fmla="*/ 1351693 w 2346197"/>
                <a:gd name="connsiteY56" fmla="*/ 2148936 h 2354675"/>
                <a:gd name="connsiteX57" fmla="*/ 1437037 w 2346197"/>
                <a:gd name="connsiteY57" fmla="*/ 2186750 h 2354675"/>
                <a:gd name="connsiteX58" fmla="*/ 1524095 w 2346197"/>
                <a:gd name="connsiteY58" fmla="*/ 2220468 h 2354675"/>
                <a:gd name="connsiteX59" fmla="*/ 1545908 w 2346197"/>
                <a:gd name="connsiteY59" fmla="*/ 2228850 h 2354675"/>
                <a:gd name="connsiteX60" fmla="*/ 1568006 w 2346197"/>
                <a:gd name="connsiteY60" fmla="*/ 2236280 h 2354675"/>
                <a:gd name="connsiteX61" fmla="*/ 1612297 w 2346197"/>
                <a:gd name="connsiteY61" fmla="*/ 2250948 h 2354675"/>
                <a:gd name="connsiteX62" fmla="*/ 1656683 w 2346197"/>
                <a:gd name="connsiteY62" fmla="*/ 2265521 h 2354675"/>
                <a:gd name="connsiteX63" fmla="*/ 1701641 w 2346197"/>
                <a:gd name="connsiteY63" fmla="*/ 2277999 h 2354675"/>
                <a:gd name="connsiteX64" fmla="*/ 1746599 w 2346197"/>
                <a:gd name="connsiteY64" fmla="*/ 2290477 h 2354675"/>
                <a:gd name="connsiteX65" fmla="*/ 1769078 w 2346197"/>
                <a:gd name="connsiteY65" fmla="*/ 2296668 h 2354675"/>
                <a:gd name="connsiteX66" fmla="*/ 1780794 w 2346197"/>
                <a:gd name="connsiteY66" fmla="*/ 2299240 h 2354675"/>
                <a:gd name="connsiteX67" fmla="*/ 1797558 w 2346197"/>
                <a:gd name="connsiteY67" fmla="*/ 2303050 h 2354675"/>
                <a:gd name="connsiteX68" fmla="*/ 1831181 w 2346197"/>
                <a:gd name="connsiteY68" fmla="*/ 2310575 h 2354675"/>
                <a:gd name="connsiteX69" fmla="*/ 2102930 w 2346197"/>
                <a:gd name="connsiteY69" fmla="*/ 2354675 h 2354675"/>
                <a:gd name="connsiteX70" fmla="*/ 2138744 w 2346197"/>
                <a:gd name="connsiteY70" fmla="*/ 2336673 h 2354675"/>
                <a:gd name="connsiteX71" fmla="*/ 2346103 w 2346197"/>
                <a:gd name="connsiteY71" fmla="*/ 2346294 h 2354675"/>
                <a:gd name="connsiteX72" fmla="*/ 2346103 w 2346197"/>
                <a:gd name="connsiteY72" fmla="*/ 2337435 h 235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346197" h="2354675">
                  <a:moveTo>
                    <a:pt x="2346198" y="2337816"/>
                  </a:moveTo>
                  <a:cubicBezTo>
                    <a:pt x="2277047" y="2337530"/>
                    <a:pt x="2207895" y="2334292"/>
                    <a:pt x="2139029" y="2328101"/>
                  </a:cubicBezTo>
                  <a:cubicBezTo>
                    <a:pt x="2128647" y="2320481"/>
                    <a:pt x="2118265" y="2313051"/>
                    <a:pt x="2108168" y="2304860"/>
                  </a:cubicBezTo>
                  <a:cubicBezTo>
                    <a:pt x="2018919" y="2294573"/>
                    <a:pt x="1929765" y="2282000"/>
                    <a:pt x="1842230" y="2261711"/>
                  </a:cubicBezTo>
                  <a:lnTo>
                    <a:pt x="1809369" y="2254377"/>
                  </a:lnTo>
                  <a:lnTo>
                    <a:pt x="1792891" y="2250662"/>
                  </a:lnTo>
                  <a:lnTo>
                    <a:pt x="1781461" y="2248091"/>
                  </a:lnTo>
                  <a:lnTo>
                    <a:pt x="1759458" y="2242090"/>
                  </a:lnTo>
                  <a:lnTo>
                    <a:pt x="1715452" y="2229898"/>
                  </a:lnTo>
                  <a:lnTo>
                    <a:pt x="1671447" y="2217706"/>
                  </a:lnTo>
                  <a:lnTo>
                    <a:pt x="1628108" y="2203419"/>
                  </a:lnTo>
                  <a:lnTo>
                    <a:pt x="1584769" y="2189131"/>
                  </a:lnTo>
                  <a:lnTo>
                    <a:pt x="1563052" y="2181892"/>
                  </a:lnTo>
                  <a:lnTo>
                    <a:pt x="1541717" y="2173700"/>
                  </a:lnTo>
                  <a:lnTo>
                    <a:pt x="1456563" y="2140649"/>
                  </a:lnTo>
                  <a:lnTo>
                    <a:pt x="1373029" y="2103596"/>
                  </a:lnTo>
                  <a:cubicBezTo>
                    <a:pt x="1262729" y="2051971"/>
                    <a:pt x="1156335" y="1991963"/>
                    <a:pt x="1054989" y="1924336"/>
                  </a:cubicBezTo>
                  <a:cubicBezTo>
                    <a:pt x="953929" y="1856232"/>
                    <a:pt x="858965" y="1779365"/>
                    <a:pt x="769430" y="1696784"/>
                  </a:cubicBezTo>
                  <a:lnTo>
                    <a:pt x="725615" y="1663732"/>
                  </a:lnTo>
                  <a:lnTo>
                    <a:pt x="703612" y="1647158"/>
                  </a:lnTo>
                  <a:cubicBezTo>
                    <a:pt x="696373" y="1641539"/>
                    <a:pt x="689515" y="1635538"/>
                    <a:pt x="682466" y="1629728"/>
                  </a:cubicBezTo>
                  <a:lnTo>
                    <a:pt x="640175" y="1594390"/>
                  </a:lnTo>
                  <a:cubicBezTo>
                    <a:pt x="636365" y="1591151"/>
                    <a:pt x="632460" y="1587913"/>
                    <a:pt x="628555" y="1584674"/>
                  </a:cubicBezTo>
                  <a:cubicBezTo>
                    <a:pt x="596837" y="1550480"/>
                    <a:pt x="566071" y="1515523"/>
                    <a:pt x="536258" y="1479614"/>
                  </a:cubicBezTo>
                  <a:cubicBezTo>
                    <a:pt x="457200" y="1382363"/>
                    <a:pt x="385667" y="1278922"/>
                    <a:pt x="322517" y="1170718"/>
                  </a:cubicBezTo>
                  <a:lnTo>
                    <a:pt x="299371" y="1129856"/>
                  </a:lnTo>
                  <a:cubicBezTo>
                    <a:pt x="291846" y="1116139"/>
                    <a:pt x="283464" y="1102805"/>
                    <a:pt x="276796" y="1088612"/>
                  </a:cubicBezTo>
                  <a:lnTo>
                    <a:pt x="234506" y="1004602"/>
                  </a:lnTo>
                  <a:cubicBezTo>
                    <a:pt x="208598" y="947547"/>
                    <a:pt x="182594" y="890492"/>
                    <a:pt x="161068" y="831532"/>
                  </a:cubicBezTo>
                  <a:lnTo>
                    <a:pt x="144209" y="787622"/>
                  </a:lnTo>
                  <a:lnTo>
                    <a:pt x="129445" y="742950"/>
                  </a:lnTo>
                  <a:cubicBezTo>
                    <a:pt x="119920" y="713137"/>
                    <a:pt x="108966" y="683705"/>
                    <a:pt x="101346" y="653225"/>
                  </a:cubicBezTo>
                  <a:cubicBezTo>
                    <a:pt x="93154" y="622935"/>
                    <a:pt x="84201" y="592931"/>
                    <a:pt x="76771" y="562451"/>
                  </a:cubicBezTo>
                  <a:lnTo>
                    <a:pt x="56198" y="470726"/>
                  </a:lnTo>
                  <a:cubicBezTo>
                    <a:pt x="31718" y="347758"/>
                    <a:pt x="16764" y="222980"/>
                    <a:pt x="11240" y="97727"/>
                  </a:cubicBezTo>
                  <a:lnTo>
                    <a:pt x="8858" y="0"/>
                  </a:lnTo>
                  <a:lnTo>
                    <a:pt x="0" y="0"/>
                  </a:lnTo>
                  <a:lnTo>
                    <a:pt x="2381" y="98107"/>
                  </a:lnTo>
                  <a:cubicBezTo>
                    <a:pt x="8001" y="223838"/>
                    <a:pt x="22955" y="349091"/>
                    <a:pt x="47530" y="472440"/>
                  </a:cubicBezTo>
                  <a:lnTo>
                    <a:pt x="68199" y="564547"/>
                  </a:lnTo>
                  <a:cubicBezTo>
                    <a:pt x="75724" y="595122"/>
                    <a:pt x="84677" y="625221"/>
                    <a:pt x="92869" y="655606"/>
                  </a:cubicBezTo>
                  <a:cubicBezTo>
                    <a:pt x="100584" y="686181"/>
                    <a:pt x="111538" y="715709"/>
                    <a:pt x="121063" y="745617"/>
                  </a:cubicBezTo>
                  <a:lnTo>
                    <a:pt x="135827" y="790385"/>
                  </a:lnTo>
                  <a:lnTo>
                    <a:pt x="152686" y="834485"/>
                  </a:lnTo>
                  <a:cubicBezTo>
                    <a:pt x="174212" y="893636"/>
                    <a:pt x="200406" y="950881"/>
                    <a:pt x="226314" y="1008221"/>
                  </a:cubicBezTo>
                  <a:lnTo>
                    <a:pt x="268796" y="1092518"/>
                  </a:lnTo>
                  <a:cubicBezTo>
                    <a:pt x="275558" y="1106710"/>
                    <a:pt x="283845" y="1120140"/>
                    <a:pt x="291465" y="1133856"/>
                  </a:cubicBezTo>
                  <a:lnTo>
                    <a:pt x="314706" y="1174909"/>
                  </a:lnTo>
                  <a:cubicBezTo>
                    <a:pt x="378142" y="1283589"/>
                    <a:pt x="449866" y="1387316"/>
                    <a:pt x="529304" y="1484948"/>
                  </a:cubicBezTo>
                  <a:cubicBezTo>
                    <a:pt x="558451" y="1520095"/>
                    <a:pt x="588550" y="1554385"/>
                    <a:pt x="619601" y="1587818"/>
                  </a:cubicBezTo>
                  <a:cubicBezTo>
                    <a:pt x="623316" y="1592771"/>
                    <a:pt x="627126" y="1597723"/>
                    <a:pt x="630841" y="1602677"/>
                  </a:cubicBezTo>
                  <a:lnTo>
                    <a:pt x="664369" y="1646968"/>
                  </a:lnTo>
                  <a:cubicBezTo>
                    <a:pt x="669989" y="1654302"/>
                    <a:pt x="675513" y="1661922"/>
                    <a:pt x="681323" y="1669066"/>
                  </a:cubicBezTo>
                  <a:lnTo>
                    <a:pt x="699135" y="1690402"/>
                  </a:lnTo>
                  <a:lnTo>
                    <a:pt x="734949" y="1733264"/>
                  </a:lnTo>
                  <a:cubicBezTo>
                    <a:pt x="826389" y="1817656"/>
                    <a:pt x="923449" y="1896047"/>
                    <a:pt x="1026700" y="1965770"/>
                  </a:cubicBezTo>
                  <a:cubicBezTo>
                    <a:pt x="1130237" y="2034826"/>
                    <a:pt x="1239012" y="2096167"/>
                    <a:pt x="1351693" y="2148936"/>
                  </a:cubicBezTo>
                  <a:lnTo>
                    <a:pt x="1437037" y="2186750"/>
                  </a:lnTo>
                  <a:lnTo>
                    <a:pt x="1524095" y="2220468"/>
                  </a:lnTo>
                  <a:lnTo>
                    <a:pt x="1545908" y="2228850"/>
                  </a:lnTo>
                  <a:lnTo>
                    <a:pt x="1568006" y="2236280"/>
                  </a:lnTo>
                  <a:lnTo>
                    <a:pt x="1612297" y="2250948"/>
                  </a:lnTo>
                  <a:lnTo>
                    <a:pt x="1656683" y="2265521"/>
                  </a:lnTo>
                  <a:lnTo>
                    <a:pt x="1701641" y="2277999"/>
                  </a:lnTo>
                  <a:lnTo>
                    <a:pt x="1746599" y="2290477"/>
                  </a:lnTo>
                  <a:lnTo>
                    <a:pt x="1769078" y="2296668"/>
                  </a:lnTo>
                  <a:lnTo>
                    <a:pt x="1780794" y="2299240"/>
                  </a:lnTo>
                  <a:lnTo>
                    <a:pt x="1797558" y="2303050"/>
                  </a:lnTo>
                  <a:lnTo>
                    <a:pt x="1831181" y="2310575"/>
                  </a:lnTo>
                  <a:cubicBezTo>
                    <a:pt x="1920621" y="2331339"/>
                    <a:pt x="2011680" y="2344198"/>
                    <a:pt x="2102930" y="2354675"/>
                  </a:cubicBezTo>
                  <a:cubicBezTo>
                    <a:pt x="2114931" y="2349246"/>
                    <a:pt x="2126837" y="2342864"/>
                    <a:pt x="2138744" y="2336673"/>
                  </a:cubicBezTo>
                  <a:cubicBezTo>
                    <a:pt x="2207705" y="2342769"/>
                    <a:pt x="2276856" y="2346103"/>
                    <a:pt x="2346103" y="2346294"/>
                  </a:cubicBezTo>
                  <a:lnTo>
                    <a:pt x="2346103" y="2337435"/>
                  </a:lnTo>
                  <a:close/>
                </a:path>
              </a:pathLst>
            </a:custGeom>
            <a:solidFill>
              <a:srgbClr val="76236C"/>
            </a:solid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89E82E61-1D2A-3342-ACEC-38075D13E031}"/>
                </a:ext>
              </a:extLst>
            </p:cNvPr>
            <p:cNvSpPr/>
            <p:nvPr/>
          </p:nvSpPr>
          <p:spPr>
            <a:xfrm>
              <a:off x="3599052" y="6191916"/>
              <a:ext cx="2436399" cy="2445067"/>
            </a:xfrm>
            <a:custGeom>
              <a:avLst/>
              <a:gdLst>
                <a:gd name="connsiteX0" fmla="*/ 2436304 w 2436399"/>
                <a:gd name="connsiteY0" fmla="*/ 2428304 h 2445067"/>
                <a:gd name="connsiteX1" fmla="*/ 2247900 w 2436399"/>
                <a:gd name="connsiteY1" fmla="*/ 2420779 h 2445067"/>
                <a:gd name="connsiteX2" fmla="*/ 2218468 w 2436399"/>
                <a:gd name="connsiteY2" fmla="*/ 2399252 h 2445067"/>
                <a:gd name="connsiteX3" fmla="*/ 2157127 w 2436399"/>
                <a:gd name="connsiteY3" fmla="*/ 2392775 h 2445067"/>
                <a:gd name="connsiteX4" fmla="*/ 2095881 w 2436399"/>
                <a:gd name="connsiteY4" fmla="*/ 2385250 h 2445067"/>
                <a:gd name="connsiteX5" fmla="*/ 2035016 w 2436399"/>
                <a:gd name="connsiteY5" fmla="*/ 2375535 h 2445067"/>
                <a:gd name="connsiteX6" fmla="*/ 1974247 w 2436399"/>
                <a:gd name="connsiteY6" fmla="*/ 2365058 h 2445067"/>
                <a:gd name="connsiteX7" fmla="*/ 1944052 w 2436399"/>
                <a:gd name="connsiteY7" fmla="*/ 2358866 h 2445067"/>
                <a:gd name="connsiteX8" fmla="*/ 1845850 w 2436399"/>
                <a:gd name="connsiteY8" fmla="*/ 2336768 h 2445067"/>
                <a:gd name="connsiteX9" fmla="*/ 1477042 w 2436399"/>
                <a:gd name="connsiteY9" fmla="*/ 2210848 h 2445067"/>
                <a:gd name="connsiteX10" fmla="*/ 1432465 w 2436399"/>
                <a:gd name="connsiteY10" fmla="*/ 2191036 h 2445067"/>
                <a:gd name="connsiteX11" fmla="*/ 1410176 w 2436399"/>
                <a:gd name="connsiteY11" fmla="*/ 2181130 h 2445067"/>
                <a:gd name="connsiteX12" fmla="*/ 1388364 w 2436399"/>
                <a:gd name="connsiteY12" fmla="*/ 2170366 h 2445067"/>
                <a:gd name="connsiteX13" fmla="*/ 1301306 w 2436399"/>
                <a:gd name="connsiteY13" fmla="*/ 2126456 h 2445067"/>
                <a:gd name="connsiteX14" fmla="*/ 1216438 w 2436399"/>
                <a:gd name="connsiteY14" fmla="*/ 2078355 h 2445067"/>
                <a:gd name="connsiteX15" fmla="*/ 1174813 w 2436399"/>
                <a:gd name="connsiteY15" fmla="*/ 2053018 h 2445067"/>
                <a:gd name="connsiteX16" fmla="*/ 1133666 w 2436399"/>
                <a:gd name="connsiteY16" fmla="*/ 2026920 h 2445067"/>
                <a:gd name="connsiteX17" fmla="*/ 824008 w 2436399"/>
                <a:gd name="connsiteY17" fmla="*/ 1790129 h 2445067"/>
                <a:gd name="connsiteX18" fmla="*/ 731615 w 2436399"/>
                <a:gd name="connsiteY18" fmla="*/ 1718405 h 2445067"/>
                <a:gd name="connsiteX19" fmla="*/ 670084 w 2436399"/>
                <a:gd name="connsiteY19" fmla="*/ 1666018 h 2445067"/>
                <a:gd name="connsiteX20" fmla="*/ 575119 w 2436399"/>
                <a:gd name="connsiteY20" fmla="*/ 1559052 h 2445067"/>
                <a:gd name="connsiteX21" fmla="*/ 10287 w 2436399"/>
                <a:gd name="connsiteY21" fmla="*/ 89345 h 2445067"/>
                <a:gd name="connsiteX22" fmla="*/ 8096 w 2436399"/>
                <a:gd name="connsiteY22" fmla="*/ 0 h 2445067"/>
                <a:gd name="connsiteX23" fmla="*/ 0 w 2436399"/>
                <a:gd name="connsiteY23" fmla="*/ 0 h 2445067"/>
                <a:gd name="connsiteX24" fmla="*/ 2191 w 2436399"/>
                <a:gd name="connsiteY24" fmla="*/ 89630 h 2445067"/>
                <a:gd name="connsiteX25" fmla="*/ 568928 w 2436399"/>
                <a:gd name="connsiteY25" fmla="*/ 1564291 h 2445067"/>
                <a:gd name="connsiteX26" fmla="*/ 670846 w 2436399"/>
                <a:gd name="connsiteY26" fmla="*/ 1678591 h 2445067"/>
                <a:gd name="connsiteX27" fmla="*/ 715423 w 2436399"/>
                <a:gd name="connsiteY27" fmla="*/ 1734788 h 2445067"/>
                <a:gd name="connsiteX28" fmla="*/ 793147 w 2436399"/>
                <a:gd name="connsiteY28" fmla="*/ 1824323 h 2445067"/>
                <a:gd name="connsiteX29" fmla="*/ 1108615 w 2436399"/>
                <a:gd name="connsiteY29" fmla="*/ 2065591 h 2445067"/>
                <a:gd name="connsiteX30" fmla="*/ 1150620 w 2436399"/>
                <a:gd name="connsiteY30" fmla="*/ 2092166 h 2445067"/>
                <a:gd name="connsiteX31" fmla="*/ 1193102 w 2436399"/>
                <a:gd name="connsiteY31" fmla="*/ 2117979 h 2445067"/>
                <a:gd name="connsiteX32" fmla="*/ 1279588 w 2436399"/>
                <a:gd name="connsiteY32" fmla="*/ 2167033 h 2445067"/>
                <a:gd name="connsiteX33" fmla="*/ 1368361 w 2436399"/>
                <a:gd name="connsiteY33" fmla="*/ 2211800 h 2445067"/>
                <a:gd name="connsiteX34" fmla="*/ 1390650 w 2436399"/>
                <a:gd name="connsiteY34" fmla="*/ 2222849 h 2445067"/>
                <a:gd name="connsiteX35" fmla="*/ 1413415 w 2436399"/>
                <a:gd name="connsiteY35" fmla="*/ 2232946 h 2445067"/>
                <a:gd name="connsiteX36" fmla="*/ 1458849 w 2436399"/>
                <a:gd name="connsiteY36" fmla="*/ 2253139 h 2445067"/>
                <a:gd name="connsiteX37" fmla="*/ 1834801 w 2436399"/>
                <a:gd name="connsiteY37" fmla="*/ 2381536 h 2445067"/>
                <a:gd name="connsiteX38" fmla="*/ 1934909 w 2436399"/>
                <a:gd name="connsiteY38" fmla="*/ 2404015 h 2445067"/>
                <a:gd name="connsiteX39" fmla="*/ 1965674 w 2436399"/>
                <a:gd name="connsiteY39" fmla="*/ 2410301 h 2445067"/>
                <a:gd name="connsiteX40" fmla="*/ 2027587 w 2436399"/>
                <a:gd name="connsiteY40" fmla="*/ 2420969 h 2445067"/>
                <a:gd name="connsiteX41" fmla="*/ 2089594 w 2436399"/>
                <a:gd name="connsiteY41" fmla="*/ 2430876 h 2445067"/>
                <a:gd name="connsiteX42" fmla="*/ 2151983 w 2436399"/>
                <a:gd name="connsiteY42" fmla="*/ 2438495 h 2445067"/>
                <a:gd name="connsiteX43" fmla="*/ 2214467 w 2436399"/>
                <a:gd name="connsiteY43" fmla="*/ 2445068 h 2445067"/>
                <a:gd name="connsiteX44" fmla="*/ 2245995 w 2436399"/>
                <a:gd name="connsiteY44" fmla="*/ 2428780 h 2445067"/>
                <a:gd name="connsiteX45" fmla="*/ 2436400 w 2436399"/>
                <a:gd name="connsiteY45" fmla="*/ 2436400 h 2445067"/>
                <a:gd name="connsiteX46" fmla="*/ 2436400 w 2436399"/>
                <a:gd name="connsiteY46" fmla="*/ 2428304 h 24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436399" h="2445067">
                  <a:moveTo>
                    <a:pt x="2436304" y="2428304"/>
                  </a:moveTo>
                  <a:cubicBezTo>
                    <a:pt x="2373440" y="2428304"/>
                    <a:pt x="2310575" y="2425636"/>
                    <a:pt x="2247900" y="2420779"/>
                  </a:cubicBezTo>
                  <a:lnTo>
                    <a:pt x="2218468" y="2399252"/>
                  </a:lnTo>
                  <a:cubicBezTo>
                    <a:pt x="2197894" y="2398205"/>
                    <a:pt x="2177606" y="2395252"/>
                    <a:pt x="2157127" y="2392775"/>
                  </a:cubicBezTo>
                  <a:lnTo>
                    <a:pt x="2095881" y="2385250"/>
                  </a:lnTo>
                  <a:cubicBezTo>
                    <a:pt x="2075402" y="2383250"/>
                    <a:pt x="2055304" y="2378774"/>
                    <a:pt x="2035016" y="2375535"/>
                  </a:cubicBezTo>
                  <a:lnTo>
                    <a:pt x="1974247" y="2365058"/>
                  </a:lnTo>
                  <a:cubicBezTo>
                    <a:pt x="1964055" y="2363533"/>
                    <a:pt x="1954054" y="2361152"/>
                    <a:pt x="1944052" y="2358866"/>
                  </a:cubicBezTo>
                  <a:lnTo>
                    <a:pt x="1845850" y="2336768"/>
                  </a:lnTo>
                  <a:cubicBezTo>
                    <a:pt x="1719834" y="2304669"/>
                    <a:pt x="1596390" y="2262378"/>
                    <a:pt x="1477042" y="2210848"/>
                  </a:cubicBezTo>
                  <a:lnTo>
                    <a:pt x="1432465" y="2191036"/>
                  </a:lnTo>
                  <a:lnTo>
                    <a:pt x="1410176" y="2181130"/>
                  </a:lnTo>
                  <a:cubicBezTo>
                    <a:pt x="1402747" y="2177796"/>
                    <a:pt x="1395603" y="2173891"/>
                    <a:pt x="1388364" y="2170366"/>
                  </a:cubicBezTo>
                  <a:lnTo>
                    <a:pt x="1301306" y="2126456"/>
                  </a:lnTo>
                  <a:lnTo>
                    <a:pt x="1216438" y="2078355"/>
                  </a:lnTo>
                  <a:cubicBezTo>
                    <a:pt x="1202150" y="2070640"/>
                    <a:pt x="1188434" y="2061781"/>
                    <a:pt x="1174813" y="2053018"/>
                  </a:cubicBezTo>
                  <a:lnTo>
                    <a:pt x="1133666" y="2026920"/>
                  </a:lnTo>
                  <a:cubicBezTo>
                    <a:pt x="1024604" y="1956149"/>
                    <a:pt x="920782" y="1877187"/>
                    <a:pt x="824008" y="1790129"/>
                  </a:cubicBezTo>
                  <a:cubicBezTo>
                    <a:pt x="793051" y="1766697"/>
                    <a:pt x="762571" y="1742408"/>
                    <a:pt x="731615" y="1718405"/>
                  </a:cubicBezTo>
                  <a:cubicBezTo>
                    <a:pt x="710851" y="1701356"/>
                    <a:pt x="690467" y="1683639"/>
                    <a:pt x="670084" y="1666018"/>
                  </a:cubicBezTo>
                  <a:cubicBezTo>
                    <a:pt x="637318" y="1631347"/>
                    <a:pt x="605504" y="1595818"/>
                    <a:pt x="575119" y="1559052"/>
                  </a:cubicBezTo>
                  <a:cubicBezTo>
                    <a:pt x="229362" y="1150811"/>
                    <a:pt x="26956" y="624078"/>
                    <a:pt x="10287" y="89345"/>
                  </a:cubicBezTo>
                  <a:lnTo>
                    <a:pt x="8096" y="0"/>
                  </a:lnTo>
                  <a:lnTo>
                    <a:pt x="0" y="0"/>
                  </a:lnTo>
                  <a:lnTo>
                    <a:pt x="2191" y="89630"/>
                  </a:lnTo>
                  <a:cubicBezTo>
                    <a:pt x="18859" y="626173"/>
                    <a:pt x="222028" y="1154621"/>
                    <a:pt x="568928" y="1564291"/>
                  </a:cubicBezTo>
                  <a:cubicBezTo>
                    <a:pt x="601504" y="1603629"/>
                    <a:pt x="635603" y="1641729"/>
                    <a:pt x="670846" y="1678591"/>
                  </a:cubicBezTo>
                  <a:cubicBezTo>
                    <a:pt x="685514" y="1697450"/>
                    <a:pt x="700278" y="1716310"/>
                    <a:pt x="715423" y="1734788"/>
                  </a:cubicBezTo>
                  <a:cubicBezTo>
                    <a:pt x="741235" y="1764506"/>
                    <a:pt x="766858" y="1794700"/>
                    <a:pt x="793147" y="1824323"/>
                  </a:cubicBezTo>
                  <a:cubicBezTo>
                    <a:pt x="891731" y="1913001"/>
                    <a:pt x="997553" y="1993392"/>
                    <a:pt x="1108615" y="2065591"/>
                  </a:cubicBezTo>
                  <a:lnTo>
                    <a:pt x="1150620" y="2092166"/>
                  </a:lnTo>
                  <a:cubicBezTo>
                    <a:pt x="1164622" y="2101024"/>
                    <a:pt x="1178528" y="2110073"/>
                    <a:pt x="1193102" y="2117979"/>
                  </a:cubicBezTo>
                  <a:lnTo>
                    <a:pt x="1279588" y="2167033"/>
                  </a:lnTo>
                  <a:lnTo>
                    <a:pt x="1368361" y="2211800"/>
                  </a:lnTo>
                  <a:cubicBezTo>
                    <a:pt x="1375791" y="2215420"/>
                    <a:pt x="1383125" y="2219420"/>
                    <a:pt x="1390650" y="2222849"/>
                  </a:cubicBezTo>
                  <a:lnTo>
                    <a:pt x="1413415" y="2232946"/>
                  </a:lnTo>
                  <a:lnTo>
                    <a:pt x="1458849" y="2253139"/>
                  </a:lnTo>
                  <a:cubicBezTo>
                    <a:pt x="1580483" y="2305717"/>
                    <a:pt x="1706309" y="2348770"/>
                    <a:pt x="1834801" y="2381536"/>
                  </a:cubicBezTo>
                  <a:lnTo>
                    <a:pt x="1934909" y="2404015"/>
                  </a:lnTo>
                  <a:cubicBezTo>
                    <a:pt x="1945100" y="2406301"/>
                    <a:pt x="1955292" y="2408682"/>
                    <a:pt x="1965674" y="2410301"/>
                  </a:cubicBezTo>
                  <a:lnTo>
                    <a:pt x="2027587" y="2420969"/>
                  </a:lnTo>
                  <a:cubicBezTo>
                    <a:pt x="2048256" y="2424303"/>
                    <a:pt x="2068735" y="2428780"/>
                    <a:pt x="2089594" y="2430876"/>
                  </a:cubicBezTo>
                  <a:lnTo>
                    <a:pt x="2151983" y="2438495"/>
                  </a:lnTo>
                  <a:cubicBezTo>
                    <a:pt x="2172748" y="2440972"/>
                    <a:pt x="2193512" y="2444020"/>
                    <a:pt x="2214467" y="2445068"/>
                  </a:cubicBezTo>
                  <a:lnTo>
                    <a:pt x="2245995" y="2428780"/>
                  </a:lnTo>
                  <a:cubicBezTo>
                    <a:pt x="2309336" y="2433733"/>
                    <a:pt x="2372868" y="2436304"/>
                    <a:pt x="2436400" y="2436400"/>
                  </a:cubicBezTo>
                  <a:lnTo>
                    <a:pt x="2436400" y="2428304"/>
                  </a:lnTo>
                  <a:close/>
                </a:path>
              </a:pathLst>
            </a:custGeom>
            <a:solidFill>
              <a:srgbClr val="3EB1C8"/>
            </a:solidFill>
            <a:ln w="95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5FB6A1C3-3723-B02B-B937-72E0A61E33BA}"/>
                </a:ext>
              </a:extLst>
            </p:cNvPr>
            <p:cNvSpPr/>
            <p:nvPr/>
          </p:nvSpPr>
          <p:spPr>
            <a:xfrm>
              <a:off x="7705660" y="7862220"/>
              <a:ext cx="99250" cy="99250"/>
            </a:xfrm>
            <a:custGeom>
              <a:avLst/>
              <a:gdLst>
                <a:gd name="connsiteX0" fmla="*/ 99251 w 99250"/>
                <a:gd name="connsiteY0" fmla="*/ 49625 h 99250"/>
                <a:gd name="connsiteX1" fmla="*/ 49625 w 99250"/>
                <a:gd name="connsiteY1" fmla="*/ 0 h 99250"/>
                <a:gd name="connsiteX2" fmla="*/ 0 w 99250"/>
                <a:gd name="connsiteY2" fmla="*/ 49625 h 99250"/>
                <a:gd name="connsiteX3" fmla="*/ 49625 w 99250"/>
                <a:gd name="connsiteY3" fmla="*/ 99251 h 99250"/>
                <a:gd name="connsiteX4" fmla="*/ 99251 w 99250"/>
                <a:gd name="connsiteY4" fmla="*/ 49625 h 9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250" h="99250">
                  <a:moveTo>
                    <a:pt x="99251" y="49625"/>
                  </a:moveTo>
                  <a:cubicBezTo>
                    <a:pt x="99251" y="22288"/>
                    <a:pt x="77058" y="0"/>
                    <a:pt x="49625" y="0"/>
                  </a:cubicBezTo>
                  <a:cubicBezTo>
                    <a:pt x="22193" y="0"/>
                    <a:pt x="0" y="22193"/>
                    <a:pt x="0" y="49625"/>
                  </a:cubicBezTo>
                  <a:cubicBezTo>
                    <a:pt x="0" y="77057"/>
                    <a:pt x="22193" y="99251"/>
                    <a:pt x="49625" y="99251"/>
                  </a:cubicBezTo>
                  <a:cubicBezTo>
                    <a:pt x="77058" y="99251"/>
                    <a:pt x="99251" y="77057"/>
                    <a:pt x="99251" y="49625"/>
                  </a:cubicBezTo>
                  <a:close/>
                </a:path>
              </a:pathLst>
            </a:custGeom>
            <a:solidFill>
              <a:srgbClr val="F68D2E"/>
            </a:solidFill>
            <a:ln w="9525" cap="flat">
              <a:noFill/>
              <a:prstDash val="solid"/>
              <a:miter/>
            </a:ln>
          </p:spPr>
          <p:txBody>
            <a:bodyPr rtlCol="0" anchor="ctr"/>
            <a:lstStyle/>
            <a:p>
              <a:endParaRPr lang="en-US" dirty="0"/>
            </a:p>
          </p:txBody>
        </p:sp>
      </p:grpSp>
      <p:sp>
        <p:nvSpPr>
          <p:cNvPr id="37" name="Freeform: Shape 36">
            <a:extLst>
              <a:ext uri="{FF2B5EF4-FFF2-40B4-BE49-F238E27FC236}">
                <a16:creationId xmlns:a16="http://schemas.microsoft.com/office/drawing/2014/main" id="{AF768218-015D-2C80-4CF0-557CC8D1C8E1}"/>
              </a:ext>
            </a:extLst>
          </p:cNvPr>
          <p:cNvSpPr/>
          <p:nvPr userDrawn="1"/>
        </p:nvSpPr>
        <p:spPr>
          <a:xfrm flipH="1">
            <a:off x="7151121" y="3390900"/>
            <a:ext cx="3909931" cy="337352"/>
          </a:xfrm>
          <a:custGeom>
            <a:avLst/>
            <a:gdLst>
              <a:gd name="connsiteX0" fmla="*/ 4358936 w 4358936"/>
              <a:gd name="connsiteY0" fmla="*/ 337352 h 337352"/>
              <a:gd name="connsiteX1" fmla="*/ 3320249 w 4358936"/>
              <a:gd name="connsiteY1" fmla="*/ 337352 h 337352"/>
              <a:gd name="connsiteX2" fmla="*/ 2982897 w 4358936"/>
              <a:gd name="connsiteY2" fmla="*/ 0 h 337352"/>
              <a:gd name="connsiteX3" fmla="*/ 0 w 4358936"/>
              <a:gd name="connsiteY3" fmla="*/ 0 h 337352"/>
            </a:gdLst>
            <a:ahLst/>
            <a:cxnLst>
              <a:cxn ang="0">
                <a:pos x="connsiteX0" y="connsiteY0"/>
              </a:cxn>
              <a:cxn ang="0">
                <a:pos x="connsiteX1" y="connsiteY1"/>
              </a:cxn>
              <a:cxn ang="0">
                <a:pos x="connsiteX2" y="connsiteY2"/>
              </a:cxn>
              <a:cxn ang="0">
                <a:pos x="connsiteX3" y="connsiteY3"/>
              </a:cxn>
            </a:cxnLst>
            <a:rect l="l" t="t" r="r" b="b"/>
            <a:pathLst>
              <a:path w="4358936" h="337352">
                <a:moveTo>
                  <a:pt x="4358936" y="337352"/>
                </a:moveTo>
                <a:lnTo>
                  <a:pt x="3320249" y="337352"/>
                </a:lnTo>
                <a:lnTo>
                  <a:pt x="2982897" y="0"/>
                </a:lnTo>
                <a:lnTo>
                  <a:pt x="0" y="0"/>
                </a:lnTo>
              </a:path>
            </a:pathLst>
          </a:custGeom>
          <a:noFill/>
          <a:ln w="12700">
            <a:solidFill>
              <a:schemeClr val="bg2"/>
            </a:solidFill>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B2EDB5DC-39AE-93A2-48E3-E6058A6F9781}"/>
              </a:ext>
            </a:extLst>
          </p:cNvPr>
          <p:cNvGrpSpPr/>
          <p:nvPr userDrawn="1"/>
        </p:nvGrpSpPr>
        <p:grpSpPr>
          <a:xfrm rot="6093924" flipH="1">
            <a:off x="3756110" y="4082123"/>
            <a:ext cx="2192924" cy="2185356"/>
            <a:chOff x="3577335" y="3989927"/>
            <a:chExt cx="4664011" cy="4647914"/>
          </a:xfrm>
          <a:effectLst>
            <a:outerShdw blurRad="50800" dist="38100" dir="5400000" algn="t" rotWithShape="0">
              <a:prstClr val="black">
                <a:alpha val="20000"/>
              </a:prstClr>
            </a:outerShdw>
          </a:effectLst>
        </p:grpSpPr>
        <p:sp>
          <p:nvSpPr>
            <p:cNvPr id="39" name="Freeform: Shape 38">
              <a:extLst>
                <a:ext uri="{FF2B5EF4-FFF2-40B4-BE49-F238E27FC236}">
                  <a16:creationId xmlns:a16="http://schemas.microsoft.com/office/drawing/2014/main" id="{48EE7835-D407-2C31-AE4B-4287E2C321BF}"/>
                </a:ext>
              </a:extLst>
            </p:cNvPr>
            <p:cNvSpPr/>
            <p:nvPr/>
          </p:nvSpPr>
          <p:spPr>
            <a:xfrm>
              <a:off x="5186213" y="3989927"/>
              <a:ext cx="3055133" cy="4451699"/>
            </a:xfrm>
            <a:custGeom>
              <a:avLst/>
              <a:gdLst>
                <a:gd name="connsiteX0" fmla="*/ 829236 w 3055133"/>
                <a:gd name="connsiteY0" fmla="*/ 4451604 h 4451699"/>
                <a:gd name="connsiteX1" fmla="*/ 822569 w 3055133"/>
                <a:gd name="connsiteY1" fmla="*/ 4444937 h 4451699"/>
                <a:gd name="connsiteX2" fmla="*/ 829236 w 3055133"/>
                <a:gd name="connsiteY2" fmla="*/ 4438269 h 4451699"/>
                <a:gd name="connsiteX3" fmla="*/ 2393718 w 3055133"/>
                <a:gd name="connsiteY3" fmla="*/ 3790283 h 4451699"/>
                <a:gd name="connsiteX4" fmla="*/ 3041703 w 3055133"/>
                <a:gd name="connsiteY4" fmla="*/ 2225802 h 4451699"/>
                <a:gd name="connsiteX5" fmla="*/ 2393718 w 3055133"/>
                <a:gd name="connsiteY5" fmla="*/ 661321 h 4451699"/>
                <a:gd name="connsiteX6" fmla="*/ 829236 w 3055133"/>
                <a:gd name="connsiteY6" fmla="*/ 13240 h 4451699"/>
                <a:gd name="connsiteX7" fmla="*/ 9133 w 3055133"/>
                <a:gd name="connsiteY7" fmla="*/ 170117 h 4451699"/>
                <a:gd name="connsiteX8" fmla="*/ 466 w 3055133"/>
                <a:gd name="connsiteY8" fmla="*/ 166402 h 4451699"/>
                <a:gd name="connsiteX9" fmla="*/ 4180 w 3055133"/>
                <a:gd name="connsiteY9" fmla="*/ 157734 h 4451699"/>
                <a:gd name="connsiteX10" fmla="*/ 829236 w 3055133"/>
                <a:gd name="connsiteY10" fmla="*/ 0 h 4451699"/>
                <a:gd name="connsiteX11" fmla="*/ 2403147 w 3055133"/>
                <a:gd name="connsiteY11" fmla="*/ 651891 h 4451699"/>
                <a:gd name="connsiteX12" fmla="*/ 3055134 w 3055133"/>
                <a:gd name="connsiteY12" fmla="*/ 2225802 h 4451699"/>
                <a:gd name="connsiteX13" fmla="*/ 2403147 w 3055133"/>
                <a:gd name="connsiteY13" fmla="*/ 3799713 h 4451699"/>
                <a:gd name="connsiteX14" fmla="*/ 829236 w 3055133"/>
                <a:gd name="connsiteY14" fmla="*/ 4451700 h 4451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55133" h="4451699">
                  <a:moveTo>
                    <a:pt x="829236" y="4451604"/>
                  </a:moveTo>
                  <a:cubicBezTo>
                    <a:pt x="825521" y="4451604"/>
                    <a:pt x="822569" y="4448652"/>
                    <a:pt x="822569" y="4444937"/>
                  </a:cubicBezTo>
                  <a:cubicBezTo>
                    <a:pt x="822569" y="4441222"/>
                    <a:pt x="825521" y="4438269"/>
                    <a:pt x="829236" y="4438269"/>
                  </a:cubicBezTo>
                  <a:cubicBezTo>
                    <a:pt x="1420262" y="4438269"/>
                    <a:pt x="1975856" y="4208145"/>
                    <a:pt x="2393718" y="3790283"/>
                  </a:cubicBezTo>
                  <a:cubicBezTo>
                    <a:pt x="2811579" y="3372422"/>
                    <a:pt x="3041703" y="2816733"/>
                    <a:pt x="3041703" y="2225802"/>
                  </a:cubicBezTo>
                  <a:cubicBezTo>
                    <a:pt x="3041703" y="1634871"/>
                    <a:pt x="2811579" y="1079183"/>
                    <a:pt x="2393718" y="661321"/>
                  </a:cubicBezTo>
                  <a:cubicBezTo>
                    <a:pt x="1975856" y="243459"/>
                    <a:pt x="1420167" y="13240"/>
                    <a:pt x="829236" y="13240"/>
                  </a:cubicBezTo>
                  <a:cubicBezTo>
                    <a:pt x="545867" y="13240"/>
                    <a:pt x="270023" y="66008"/>
                    <a:pt x="9133" y="170117"/>
                  </a:cubicBezTo>
                  <a:cubicBezTo>
                    <a:pt x="5704" y="171450"/>
                    <a:pt x="1799" y="169831"/>
                    <a:pt x="466" y="166402"/>
                  </a:cubicBezTo>
                  <a:cubicBezTo>
                    <a:pt x="-868" y="162973"/>
                    <a:pt x="752" y="159068"/>
                    <a:pt x="4180" y="157734"/>
                  </a:cubicBezTo>
                  <a:cubicBezTo>
                    <a:pt x="266689" y="53054"/>
                    <a:pt x="544248" y="0"/>
                    <a:pt x="829236" y="0"/>
                  </a:cubicBezTo>
                  <a:cubicBezTo>
                    <a:pt x="1423787" y="0"/>
                    <a:pt x="1982809" y="231553"/>
                    <a:pt x="2403147" y="651891"/>
                  </a:cubicBezTo>
                  <a:cubicBezTo>
                    <a:pt x="2823581" y="1072325"/>
                    <a:pt x="3055134" y="1631252"/>
                    <a:pt x="3055134" y="2225802"/>
                  </a:cubicBezTo>
                  <a:cubicBezTo>
                    <a:pt x="3055134" y="2820353"/>
                    <a:pt x="2823581" y="3379280"/>
                    <a:pt x="2403147" y="3799713"/>
                  </a:cubicBezTo>
                  <a:cubicBezTo>
                    <a:pt x="1982714" y="4220147"/>
                    <a:pt x="1423787" y="4451700"/>
                    <a:pt x="829236" y="4451700"/>
                  </a:cubicBezTo>
                  <a:close/>
                </a:path>
              </a:pathLst>
            </a:custGeom>
            <a:solidFill>
              <a:srgbClr val="F68D2E"/>
            </a:solidFill>
            <a:ln w="9525"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B3E85FAB-D617-56AF-AFE6-416741A737CC}"/>
                </a:ext>
              </a:extLst>
            </p:cNvPr>
            <p:cNvSpPr/>
            <p:nvPr/>
          </p:nvSpPr>
          <p:spPr>
            <a:xfrm>
              <a:off x="6008782" y="4148042"/>
              <a:ext cx="2074449" cy="3832383"/>
            </a:xfrm>
            <a:custGeom>
              <a:avLst/>
              <a:gdLst>
                <a:gd name="connsiteX0" fmla="*/ 1083945 w 2074449"/>
                <a:gd name="connsiteY0" fmla="*/ 3832384 h 3832383"/>
                <a:gd name="connsiteX1" fmla="*/ 1078230 w 2074449"/>
                <a:gd name="connsiteY1" fmla="*/ 3829241 h 3832383"/>
                <a:gd name="connsiteX2" fmla="*/ 1080421 w 2074449"/>
                <a:gd name="connsiteY2" fmla="*/ 3820096 h 3832383"/>
                <a:gd name="connsiteX3" fmla="*/ 1459325 w 2074449"/>
                <a:gd name="connsiteY3" fmla="*/ 3520345 h 3832383"/>
                <a:gd name="connsiteX4" fmla="*/ 2061020 w 2074449"/>
                <a:gd name="connsiteY4" fmla="*/ 2067687 h 3832383"/>
                <a:gd name="connsiteX5" fmla="*/ 1459325 w 2074449"/>
                <a:gd name="connsiteY5" fmla="*/ 615029 h 3832383"/>
                <a:gd name="connsiteX6" fmla="*/ 663987 w 2074449"/>
                <a:gd name="connsiteY6" fmla="*/ 120205 h 3832383"/>
                <a:gd name="connsiteX7" fmla="*/ 6667 w 2074449"/>
                <a:gd name="connsiteY7" fmla="*/ 13335 h 3832383"/>
                <a:gd name="connsiteX8" fmla="*/ 0 w 2074449"/>
                <a:gd name="connsiteY8" fmla="*/ 6667 h 3832383"/>
                <a:gd name="connsiteX9" fmla="*/ 6667 w 2074449"/>
                <a:gd name="connsiteY9" fmla="*/ 0 h 3832383"/>
                <a:gd name="connsiteX10" fmla="*/ 668274 w 2074449"/>
                <a:gd name="connsiteY10" fmla="*/ 107537 h 3832383"/>
                <a:gd name="connsiteX11" fmla="*/ 1468850 w 2074449"/>
                <a:gd name="connsiteY11" fmla="*/ 605600 h 3832383"/>
                <a:gd name="connsiteX12" fmla="*/ 2074450 w 2074449"/>
                <a:gd name="connsiteY12" fmla="*/ 2067687 h 3832383"/>
                <a:gd name="connsiteX13" fmla="*/ 1468850 w 2074449"/>
                <a:gd name="connsiteY13" fmla="*/ 3529775 h 3832383"/>
                <a:gd name="connsiteX14" fmla="*/ 1087469 w 2074449"/>
                <a:gd name="connsiteY14" fmla="*/ 3831431 h 3832383"/>
                <a:gd name="connsiteX15" fmla="*/ 1083945 w 2074449"/>
                <a:gd name="connsiteY15" fmla="*/ 3832384 h 383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74449" h="3832383">
                  <a:moveTo>
                    <a:pt x="1083945" y="3832384"/>
                  </a:moveTo>
                  <a:cubicBezTo>
                    <a:pt x="1081659" y="3832384"/>
                    <a:pt x="1079563" y="3831241"/>
                    <a:pt x="1078230" y="3829241"/>
                  </a:cubicBezTo>
                  <a:cubicBezTo>
                    <a:pt x="1076325" y="3826097"/>
                    <a:pt x="1077277" y="3822002"/>
                    <a:pt x="1080421" y="3820096"/>
                  </a:cubicBezTo>
                  <a:cubicBezTo>
                    <a:pt x="1217104" y="3735991"/>
                    <a:pt x="1344549" y="3635121"/>
                    <a:pt x="1459325" y="3520345"/>
                  </a:cubicBezTo>
                  <a:cubicBezTo>
                    <a:pt x="1847374" y="3132296"/>
                    <a:pt x="2061020" y="2616422"/>
                    <a:pt x="2061020" y="2067687"/>
                  </a:cubicBezTo>
                  <a:cubicBezTo>
                    <a:pt x="2061020" y="1518952"/>
                    <a:pt x="1847279" y="1002982"/>
                    <a:pt x="1459325" y="615029"/>
                  </a:cubicBezTo>
                  <a:cubicBezTo>
                    <a:pt x="1232059" y="387763"/>
                    <a:pt x="964502" y="221266"/>
                    <a:pt x="663987" y="120205"/>
                  </a:cubicBezTo>
                  <a:cubicBezTo>
                    <a:pt x="453199" y="49244"/>
                    <a:pt x="232029" y="13335"/>
                    <a:pt x="6667" y="13335"/>
                  </a:cubicBezTo>
                  <a:cubicBezTo>
                    <a:pt x="2953" y="13335"/>
                    <a:pt x="0" y="10382"/>
                    <a:pt x="0" y="6667"/>
                  </a:cubicBezTo>
                  <a:cubicBezTo>
                    <a:pt x="0" y="2953"/>
                    <a:pt x="2953" y="0"/>
                    <a:pt x="6667" y="0"/>
                  </a:cubicBezTo>
                  <a:cubicBezTo>
                    <a:pt x="233553" y="0"/>
                    <a:pt x="456057" y="36195"/>
                    <a:pt x="668274" y="107537"/>
                  </a:cubicBezTo>
                  <a:cubicBezTo>
                    <a:pt x="970788" y="209360"/>
                    <a:pt x="1240155" y="376904"/>
                    <a:pt x="1468850" y="605600"/>
                  </a:cubicBezTo>
                  <a:cubicBezTo>
                    <a:pt x="1859375" y="996125"/>
                    <a:pt x="2074450" y="1515428"/>
                    <a:pt x="2074450" y="2067687"/>
                  </a:cubicBezTo>
                  <a:cubicBezTo>
                    <a:pt x="2074450" y="2619946"/>
                    <a:pt x="1859375" y="3139250"/>
                    <a:pt x="1468850" y="3529775"/>
                  </a:cubicBezTo>
                  <a:cubicBezTo>
                    <a:pt x="1353312" y="3645313"/>
                    <a:pt x="1225010" y="3746754"/>
                    <a:pt x="1087469" y="3831431"/>
                  </a:cubicBezTo>
                  <a:cubicBezTo>
                    <a:pt x="1086422" y="3832098"/>
                    <a:pt x="1085183" y="3832384"/>
                    <a:pt x="1083945" y="3832384"/>
                  </a:cubicBezTo>
                  <a:close/>
                </a:path>
              </a:pathLst>
            </a:custGeom>
            <a:solidFill>
              <a:srgbClr val="F68D2E"/>
            </a:solidFill>
            <a:ln w="952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9BA22759-E77E-A331-A8E4-CAB7D95ADE4B}"/>
                </a:ext>
              </a:extLst>
            </p:cNvPr>
            <p:cNvSpPr/>
            <p:nvPr/>
          </p:nvSpPr>
          <p:spPr>
            <a:xfrm>
              <a:off x="4535724" y="4068984"/>
              <a:ext cx="3626469" cy="4293489"/>
            </a:xfrm>
            <a:custGeom>
              <a:avLst/>
              <a:gdLst>
                <a:gd name="connsiteX0" fmla="*/ 1479725 w 3626469"/>
                <a:gd name="connsiteY0" fmla="*/ 4293489 h 4293489"/>
                <a:gd name="connsiteX1" fmla="*/ 1473057 w 3626469"/>
                <a:gd name="connsiteY1" fmla="*/ 4286822 h 4293489"/>
                <a:gd name="connsiteX2" fmla="*/ 1479725 w 3626469"/>
                <a:gd name="connsiteY2" fmla="*/ 4280154 h 4293489"/>
                <a:gd name="connsiteX3" fmla="*/ 2988295 w 3626469"/>
                <a:gd name="connsiteY3" fmla="*/ 3655314 h 4293489"/>
                <a:gd name="connsiteX4" fmla="*/ 3613134 w 3626469"/>
                <a:gd name="connsiteY4" fmla="*/ 2146745 h 4293489"/>
                <a:gd name="connsiteX5" fmla="*/ 2988295 w 3626469"/>
                <a:gd name="connsiteY5" fmla="*/ 638175 h 4293489"/>
                <a:gd name="connsiteX6" fmla="*/ 1479725 w 3626469"/>
                <a:gd name="connsiteY6" fmla="*/ 13335 h 4293489"/>
                <a:gd name="connsiteX7" fmla="*/ 11256 w 3626469"/>
                <a:gd name="connsiteY7" fmla="*/ 599123 h 4293489"/>
                <a:gd name="connsiteX8" fmla="*/ 1826 w 3626469"/>
                <a:gd name="connsiteY8" fmla="*/ 598837 h 4293489"/>
                <a:gd name="connsiteX9" fmla="*/ 2111 w 3626469"/>
                <a:gd name="connsiteY9" fmla="*/ 589407 h 4293489"/>
                <a:gd name="connsiteX10" fmla="*/ 1479725 w 3626469"/>
                <a:gd name="connsiteY10" fmla="*/ 0 h 4293489"/>
                <a:gd name="connsiteX11" fmla="*/ 2997724 w 3626469"/>
                <a:gd name="connsiteY11" fmla="*/ 628745 h 4293489"/>
                <a:gd name="connsiteX12" fmla="*/ 3626470 w 3626469"/>
                <a:gd name="connsiteY12" fmla="*/ 2146745 h 4293489"/>
                <a:gd name="connsiteX13" fmla="*/ 2997724 w 3626469"/>
                <a:gd name="connsiteY13" fmla="*/ 3664744 h 4293489"/>
                <a:gd name="connsiteX14" fmla="*/ 1479725 w 3626469"/>
                <a:gd name="connsiteY14" fmla="*/ 4293489 h 4293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26469" h="4293489">
                  <a:moveTo>
                    <a:pt x="1479725" y="4293489"/>
                  </a:moveTo>
                  <a:cubicBezTo>
                    <a:pt x="1476010" y="4293489"/>
                    <a:pt x="1473057" y="4290537"/>
                    <a:pt x="1473057" y="4286822"/>
                  </a:cubicBezTo>
                  <a:cubicBezTo>
                    <a:pt x="1473057" y="4283107"/>
                    <a:pt x="1476010" y="4280154"/>
                    <a:pt x="1479725" y="4280154"/>
                  </a:cubicBezTo>
                  <a:cubicBezTo>
                    <a:pt x="2049606" y="4280154"/>
                    <a:pt x="2585387" y="4058222"/>
                    <a:pt x="2988295" y="3655314"/>
                  </a:cubicBezTo>
                  <a:cubicBezTo>
                    <a:pt x="3391297" y="3252312"/>
                    <a:pt x="3613134" y="2716625"/>
                    <a:pt x="3613134" y="2146745"/>
                  </a:cubicBezTo>
                  <a:cubicBezTo>
                    <a:pt x="3613134" y="1576864"/>
                    <a:pt x="3391202" y="1041083"/>
                    <a:pt x="2988295" y="638175"/>
                  </a:cubicBezTo>
                  <a:cubicBezTo>
                    <a:pt x="2585292" y="235172"/>
                    <a:pt x="2049606" y="13335"/>
                    <a:pt x="1479725" y="13335"/>
                  </a:cubicBezTo>
                  <a:cubicBezTo>
                    <a:pt x="909844" y="13335"/>
                    <a:pt x="409305" y="221361"/>
                    <a:pt x="11256" y="599123"/>
                  </a:cubicBezTo>
                  <a:cubicBezTo>
                    <a:pt x="8589" y="601694"/>
                    <a:pt x="4398" y="601504"/>
                    <a:pt x="1826" y="598837"/>
                  </a:cubicBezTo>
                  <a:cubicBezTo>
                    <a:pt x="-746" y="596170"/>
                    <a:pt x="-556" y="591979"/>
                    <a:pt x="2111" y="589407"/>
                  </a:cubicBezTo>
                  <a:cubicBezTo>
                    <a:pt x="402638" y="209264"/>
                    <a:pt x="927370" y="0"/>
                    <a:pt x="1479725" y="0"/>
                  </a:cubicBezTo>
                  <a:cubicBezTo>
                    <a:pt x="2032080" y="0"/>
                    <a:pt x="2592245" y="223266"/>
                    <a:pt x="2997724" y="628745"/>
                  </a:cubicBezTo>
                  <a:cubicBezTo>
                    <a:pt x="3403204" y="1034225"/>
                    <a:pt x="3626470" y="1573340"/>
                    <a:pt x="3626470" y="2146745"/>
                  </a:cubicBezTo>
                  <a:cubicBezTo>
                    <a:pt x="3626470" y="2720150"/>
                    <a:pt x="3403204" y="3259265"/>
                    <a:pt x="2997724" y="3664744"/>
                  </a:cubicBezTo>
                  <a:cubicBezTo>
                    <a:pt x="2592245" y="4070223"/>
                    <a:pt x="2053130" y="4293489"/>
                    <a:pt x="1479725" y="4293489"/>
                  </a:cubicBezTo>
                  <a:close/>
                </a:path>
              </a:pathLst>
            </a:custGeom>
            <a:solidFill>
              <a:srgbClr val="3EB1C8"/>
            </a:solidFill>
            <a:ln w="952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C7ABE168-B3F5-1D6F-C10D-87221F1635AF}"/>
                </a:ext>
              </a:extLst>
            </p:cNvPr>
            <p:cNvSpPr/>
            <p:nvPr/>
          </p:nvSpPr>
          <p:spPr>
            <a:xfrm>
              <a:off x="4516691" y="4637436"/>
              <a:ext cx="51434" cy="51435"/>
            </a:xfrm>
            <a:custGeom>
              <a:avLst/>
              <a:gdLst>
                <a:gd name="connsiteX0" fmla="*/ 51435 w 51434"/>
                <a:gd name="connsiteY0" fmla="*/ 25717 h 51435"/>
                <a:gd name="connsiteX1" fmla="*/ 25717 w 51434"/>
                <a:gd name="connsiteY1" fmla="*/ 51435 h 51435"/>
                <a:gd name="connsiteX2" fmla="*/ 0 w 51434"/>
                <a:gd name="connsiteY2" fmla="*/ 25717 h 51435"/>
                <a:gd name="connsiteX3" fmla="*/ 25717 w 51434"/>
                <a:gd name="connsiteY3" fmla="*/ 0 h 51435"/>
                <a:gd name="connsiteX4" fmla="*/ 51435 w 51434"/>
                <a:gd name="connsiteY4" fmla="*/ 25717 h 51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4" h="51435">
                  <a:moveTo>
                    <a:pt x="51435" y="25717"/>
                  </a:moveTo>
                  <a:cubicBezTo>
                    <a:pt x="51435" y="39921"/>
                    <a:pt x="39921" y="51435"/>
                    <a:pt x="25717" y="51435"/>
                  </a:cubicBezTo>
                  <a:cubicBezTo>
                    <a:pt x="11514" y="51435"/>
                    <a:pt x="0" y="39921"/>
                    <a:pt x="0" y="25717"/>
                  </a:cubicBezTo>
                  <a:cubicBezTo>
                    <a:pt x="0" y="11514"/>
                    <a:pt x="11514" y="0"/>
                    <a:pt x="25717" y="0"/>
                  </a:cubicBezTo>
                  <a:cubicBezTo>
                    <a:pt x="39921" y="0"/>
                    <a:pt x="51435" y="11514"/>
                    <a:pt x="51435" y="25717"/>
                  </a:cubicBezTo>
                  <a:close/>
                </a:path>
              </a:pathLst>
            </a:custGeom>
            <a:solidFill>
              <a:srgbClr val="CF4520"/>
            </a:solidFill>
            <a:ln w="95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BE1D6BC5-BF5A-B9B8-A23E-31C7D0BCF865}"/>
                </a:ext>
              </a:extLst>
            </p:cNvPr>
            <p:cNvSpPr/>
            <p:nvPr/>
          </p:nvSpPr>
          <p:spPr>
            <a:xfrm>
              <a:off x="5167153" y="4128039"/>
              <a:ext cx="51434" cy="51435"/>
            </a:xfrm>
            <a:custGeom>
              <a:avLst/>
              <a:gdLst>
                <a:gd name="connsiteX0" fmla="*/ 51435 w 51434"/>
                <a:gd name="connsiteY0" fmla="*/ 25718 h 51435"/>
                <a:gd name="connsiteX1" fmla="*/ 25717 w 51434"/>
                <a:gd name="connsiteY1" fmla="*/ 51435 h 51435"/>
                <a:gd name="connsiteX2" fmla="*/ 0 w 51434"/>
                <a:gd name="connsiteY2" fmla="*/ 25718 h 51435"/>
                <a:gd name="connsiteX3" fmla="*/ 25717 w 51434"/>
                <a:gd name="connsiteY3" fmla="*/ 0 h 51435"/>
                <a:gd name="connsiteX4" fmla="*/ 51435 w 51434"/>
                <a:gd name="connsiteY4" fmla="*/ 25718 h 51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4" h="51435">
                  <a:moveTo>
                    <a:pt x="51435" y="25718"/>
                  </a:moveTo>
                  <a:cubicBezTo>
                    <a:pt x="51435" y="39921"/>
                    <a:pt x="39921" y="51435"/>
                    <a:pt x="25717" y="51435"/>
                  </a:cubicBezTo>
                  <a:cubicBezTo>
                    <a:pt x="11514" y="51435"/>
                    <a:pt x="0" y="39921"/>
                    <a:pt x="0" y="25718"/>
                  </a:cubicBezTo>
                  <a:cubicBezTo>
                    <a:pt x="0" y="11514"/>
                    <a:pt x="11514" y="0"/>
                    <a:pt x="25717" y="0"/>
                  </a:cubicBezTo>
                  <a:cubicBezTo>
                    <a:pt x="39921" y="0"/>
                    <a:pt x="51435" y="11514"/>
                    <a:pt x="51435" y="25718"/>
                  </a:cubicBezTo>
                  <a:close/>
                </a:path>
              </a:pathLst>
            </a:custGeom>
            <a:solidFill>
              <a:srgbClr val="CF4520"/>
            </a:solidFill>
            <a:ln w="952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AB06FF45-BC71-F727-3A9D-E51BDA5C6F87}"/>
                </a:ext>
              </a:extLst>
            </p:cNvPr>
            <p:cNvSpPr/>
            <p:nvPr/>
          </p:nvSpPr>
          <p:spPr>
            <a:xfrm>
              <a:off x="5989732" y="4128897"/>
              <a:ext cx="51434" cy="51435"/>
            </a:xfrm>
            <a:custGeom>
              <a:avLst/>
              <a:gdLst>
                <a:gd name="connsiteX0" fmla="*/ 51435 w 51434"/>
                <a:gd name="connsiteY0" fmla="*/ 25718 h 51435"/>
                <a:gd name="connsiteX1" fmla="*/ 25717 w 51434"/>
                <a:gd name="connsiteY1" fmla="*/ 51435 h 51435"/>
                <a:gd name="connsiteX2" fmla="*/ 0 w 51434"/>
                <a:gd name="connsiteY2" fmla="*/ 25718 h 51435"/>
                <a:gd name="connsiteX3" fmla="*/ 25717 w 51434"/>
                <a:gd name="connsiteY3" fmla="*/ 0 h 51435"/>
                <a:gd name="connsiteX4" fmla="*/ 51435 w 51434"/>
                <a:gd name="connsiteY4" fmla="*/ 25718 h 51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4" h="51435">
                  <a:moveTo>
                    <a:pt x="51435" y="25718"/>
                  </a:moveTo>
                  <a:cubicBezTo>
                    <a:pt x="51435" y="39921"/>
                    <a:pt x="39921" y="51435"/>
                    <a:pt x="25717" y="51435"/>
                  </a:cubicBezTo>
                  <a:cubicBezTo>
                    <a:pt x="11514" y="51435"/>
                    <a:pt x="0" y="39921"/>
                    <a:pt x="0" y="25718"/>
                  </a:cubicBezTo>
                  <a:cubicBezTo>
                    <a:pt x="0" y="11514"/>
                    <a:pt x="11514" y="0"/>
                    <a:pt x="25717" y="0"/>
                  </a:cubicBezTo>
                  <a:cubicBezTo>
                    <a:pt x="39921" y="0"/>
                    <a:pt x="51435" y="11514"/>
                    <a:pt x="51435" y="25718"/>
                  </a:cubicBezTo>
                  <a:close/>
                </a:path>
              </a:pathLst>
            </a:custGeom>
            <a:solidFill>
              <a:srgbClr val="CF4520"/>
            </a:solidFill>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40705E45-C260-DA9D-6F77-C26C8BA12147}"/>
                </a:ext>
              </a:extLst>
            </p:cNvPr>
            <p:cNvSpPr/>
            <p:nvPr/>
          </p:nvSpPr>
          <p:spPr>
            <a:xfrm>
              <a:off x="3577335" y="6145625"/>
              <a:ext cx="51434" cy="51435"/>
            </a:xfrm>
            <a:custGeom>
              <a:avLst/>
              <a:gdLst>
                <a:gd name="connsiteX0" fmla="*/ 51435 w 51434"/>
                <a:gd name="connsiteY0" fmla="*/ 25718 h 51435"/>
                <a:gd name="connsiteX1" fmla="*/ 25718 w 51434"/>
                <a:gd name="connsiteY1" fmla="*/ 51435 h 51435"/>
                <a:gd name="connsiteX2" fmla="*/ 0 w 51434"/>
                <a:gd name="connsiteY2" fmla="*/ 25718 h 51435"/>
                <a:gd name="connsiteX3" fmla="*/ 25718 w 51434"/>
                <a:gd name="connsiteY3" fmla="*/ 0 h 51435"/>
                <a:gd name="connsiteX4" fmla="*/ 51435 w 51434"/>
                <a:gd name="connsiteY4" fmla="*/ 25718 h 51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4" h="51435">
                  <a:moveTo>
                    <a:pt x="51435" y="25718"/>
                  </a:moveTo>
                  <a:cubicBezTo>
                    <a:pt x="51435" y="39921"/>
                    <a:pt x="39921" y="51435"/>
                    <a:pt x="25718" y="51435"/>
                  </a:cubicBezTo>
                  <a:cubicBezTo>
                    <a:pt x="11514" y="51435"/>
                    <a:pt x="0" y="39921"/>
                    <a:pt x="0" y="25718"/>
                  </a:cubicBezTo>
                  <a:cubicBezTo>
                    <a:pt x="0" y="11514"/>
                    <a:pt x="11514" y="0"/>
                    <a:pt x="25718" y="0"/>
                  </a:cubicBezTo>
                  <a:cubicBezTo>
                    <a:pt x="39921" y="0"/>
                    <a:pt x="51435" y="11514"/>
                    <a:pt x="51435" y="25718"/>
                  </a:cubicBezTo>
                  <a:close/>
                </a:path>
              </a:pathLst>
            </a:custGeom>
            <a:solidFill>
              <a:srgbClr val="F68D2E"/>
            </a:solidFill>
            <a:ln w="95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179FBA18-1916-7997-44C9-11C818E4CB89}"/>
                </a:ext>
              </a:extLst>
            </p:cNvPr>
            <p:cNvSpPr/>
            <p:nvPr/>
          </p:nvSpPr>
          <p:spPr>
            <a:xfrm>
              <a:off x="5989446" y="8330088"/>
              <a:ext cx="51434" cy="51435"/>
            </a:xfrm>
            <a:custGeom>
              <a:avLst/>
              <a:gdLst>
                <a:gd name="connsiteX0" fmla="*/ 51435 w 51434"/>
                <a:gd name="connsiteY0" fmla="*/ 25718 h 51435"/>
                <a:gd name="connsiteX1" fmla="*/ 25717 w 51434"/>
                <a:gd name="connsiteY1" fmla="*/ 0 h 51435"/>
                <a:gd name="connsiteX2" fmla="*/ 0 w 51434"/>
                <a:gd name="connsiteY2" fmla="*/ 25718 h 51435"/>
                <a:gd name="connsiteX3" fmla="*/ 25717 w 51434"/>
                <a:gd name="connsiteY3" fmla="*/ 51435 h 51435"/>
                <a:gd name="connsiteX4" fmla="*/ 51435 w 51434"/>
                <a:gd name="connsiteY4" fmla="*/ 25718 h 51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4" h="51435">
                  <a:moveTo>
                    <a:pt x="51435" y="25718"/>
                  </a:moveTo>
                  <a:cubicBezTo>
                    <a:pt x="51435" y="11525"/>
                    <a:pt x="39910" y="0"/>
                    <a:pt x="25717" y="0"/>
                  </a:cubicBezTo>
                  <a:cubicBezTo>
                    <a:pt x="11525" y="0"/>
                    <a:pt x="0" y="11525"/>
                    <a:pt x="0" y="25718"/>
                  </a:cubicBezTo>
                  <a:cubicBezTo>
                    <a:pt x="0" y="39910"/>
                    <a:pt x="11525" y="51435"/>
                    <a:pt x="25717" y="51435"/>
                  </a:cubicBezTo>
                  <a:cubicBezTo>
                    <a:pt x="39910" y="51435"/>
                    <a:pt x="51435" y="39910"/>
                    <a:pt x="51435" y="25718"/>
                  </a:cubicBezTo>
                  <a:close/>
                </a:path>
              </a:pathLst>
            </a:custGeom>
            <a:solidFill>
              <a:srgbClr val="CF4520"/>
            </a:solidFill>
            <a:ln w="9525"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2AC2BBE1-56B7-7322-4A8C-1D3211628CE5}"/>
                </a:ext>
              </a:extLst>
            </p:cNvPr>
            <p:cNvSpPr/>
            <p:nvPr/>
          </p:nvSpPr>
          <p:spPr>
            <a:xfrm>
              <a:off x="5989446" y="8409146"/>
              <a:ext cx="51434" cy="51434"/>
            </a:xfrm>
            <a:custGeom>
              <a:avLst/>
              <a:gdLst>
                <a:gd name="connsiteX0" fmla="*/ 51435 w 51434"/>
                <a:gd name="connsiteY0" fmla="*/ 25717 h 51434"/>
                <a:gd name="connsiteX1" fmla="*/ 25717 w 51434"/>
                <a:gd name="connsiteY1" fmla="*/ 0 h 51434"/>
                <a:gd name="connsiteX2" fmla="*/ 0 w 51434"/>
                <a:gd name="connsiteY2" fmla="*/ 25717 h 51434"/>
                <a:gd name="connsiteX3" fmla="*/ 25717 w 51434"/>
                <a:gd name="connsiteY3" fmla="*/ 51435 h 51434"/>
                <a:gd name="connsiteX4" fmla="*/ 51435 w 51434"/>
                <a:gd name="connsiteY4" fmla="*/ 25717 h 51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4" h="51434">
                  <a:moveTo>
                    <a:pt x="51435" y="25717"/>
                  </a:moveTo>
                  <a:cubicBezTo>
                    <a:pt x="51435" y="11525"/>
                    <a:pt x="39910" y="0"/>
                    <a:pt x="25717" y="0"/>
                  </a:cubicBezTo>
                  <a:cubicBezTo>
                    <a:pt x="11525" y="0"/>
                    <a:pt x="0" y="11525"/>
                    <a:pt x="0" y="25717"/>
                  </a:cubicBezTo>
                  <a:cubicBezTo>
                    <a:pt x="0" y="39910"/>
                    <a:pt x="11525" y="51435"/>
                    <a:pt x="25717" y="51435"/>
                  </a:cubicBezTo>
                  <a:cubicBezTo>
                    <a:pt x="39910" y="51435"/>
                    <a:pt x="51435" y="39910"/>
                    <a:pt x="51435" y="25717"/>
                  </a:cubicBezTo>
                  <a:close/>
                </a:path>
              </a:pathLst>
            </a:custGeom>
            <a:solidFill>
              <a:srgbClr val="CF4520"/>
            </a:solidFill>
            <a:ln w="95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35209742-BB0C-DF6A-A070-952803D8E04A}"/>
                </a:ext>
              </a:extLst>
            </p:cNvPr>
            <p:cNvSpPr/>
            <p:nvPr/>
          </p:nvSpPr>
          <p:spPr>
            <a:xfrm>
              <a:off x="7067009" y="7948041"/>
              <a:ext cx="51435" cy="51434"/>
            </a:xfrm>
            <a:custGeom>
              <a:avLst/>
              <a:gdLst>
                <a:gd name="connsiteX0" fmla="*/ 51435 w 51435"/>
                <a:gd name="connsiteY0" fmla="*/ 25718 h 51434"/>
                <a:gd name="connsiteX1" fmla="*/ 25717 w 51435"/>
                <a:gd name="connsiteY1" fmla="*/ 51435 h 51434"/>
                <a:gd name="connsiteX2" fmla="*/ 0 w 51435"/>
                <a:gd name="connsiteY2" fmla="*/ 25718 h 51434"/>
                <a:gd name="connsiteX3" fmla="*/ 25717 w 51435"/>
                <a:gd name="connsiteY3" fmla="*/ 0 h 51434"/>
                <a:gd name="connsiteX4" fmla="*/ 51435 w 51435"/>
                <a:gd name="connsiteY4" fmla="*/ 25718 h 51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 h="51434">
                  <a:moveTo>
                    <a:pt x="51435" y="25718"/>
                  </a:moveTo>
                  <a:cubicBezTo>
                    <a:pt x="51435" y="39921"/>
                    <a:pt x="39921" y="51435"/>
                    <a:pt x="25717" y="51435"/>
                  </a:cubicBezTo>
                  <a:cubicBezTo>
                    <a:pt x="11514" y="51435"/>
                    <a:pt x="0" y="39921"/>
                    <a:pt x="0" y="25718"/>
                  </a:cubicBezTo>
                  <a:cubicBezTo>
                    <a:pt x="0" y="11514"/>
                    <a:pt x="11514" y="0"/>
                    <a:pt x="25717" y="0"/>
                  </a:cubicBezTo>
                  <a:cubicBezTo>
                    <a:pt x="39921" y="0"/>
                    <a:pt x="51435" y="11514"/>
                    <a:pt x="51435" y="25718"/>
                  </a:cubicBezTo>
                  <a:close/>
                </a:path>
              </a:pathLst>
            </a:custGeom>
            <a:solidFill>
              <a:srgbClr val="CF4520"/>
            </a:solidFill>
            <a:ln w="95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6FBEE2AE-4369-2A74-BC1C-D55A11270A7E}"/>
                </a:ext>
              </a:extLst>
            </p:cNvPr>
            <p:cNvSpPr/>
            <p:nvPr/>
          </p:nvSpPr>
          <p:spPr>
            <a:xfrm>
              <a:off x="6035356" y="7908798"/>
              <a:ext cx="1723072" cy="729043"/>
            </a:xfrm>
            <a:custGeom>
              <a:avLst/>
              <a:gdLst>
                <a:gd name="connsiteX0" fmla="*/ 1716786 w 1723072"/>
                <a:gd name="connsiteY0" fmla="*/ 0 h 729043"/>
                <a:gd name="connsiteX1" fmla="*/ 1646015 w 1723072"/>
                <a:gd name="connsiteY1" fmla="*/ 67437 h 729043"/>
                <a:gd name="connsiteX2" fmla="*/ 1588008 w 1723072"/>
                <a:gd name="connsiteY2" fmla="*/ 119063 h 729043"/>
                <a:gd name="connsiteX3" fmla="*/ 1558576 w 1723072"/>
                <a:gd name="connsiteY3" fmla="*/ 144494 h 729043"/>
                <a:gd name="connsiteX4" fmla="*/ 1528763 w 1723072"/>
                <a:gd name="connsiteY4" fmla="*/ 169450 h 729043"/>
                <a:gd name="connsiteX5" fmla="*/ 1467517 w 1723072"/>
                <a:gd name="connsiteY5" fmla="*/ 217265 h 729043"/>
                <a:gd name="connsiteX6" fmla="*/ 1436656 w 1723072"/>
                <a:gd name="connsiteY6" fmla="*/ 240887 h 729043"/>
                <a:gd name="connsiteX7" fmla="*/ 1404938 w 1723072"/>
                <a:gd name="connsiteY7" fmla="*/ 263271 h 729043"/>
                <a:gd name="connsiteX8" fmla="*/ 1341311 w 1723072"/>
                <a:gd name="connsiteY8" fmla="*/ 307848 h 729043"/>
                <a:gd name="connsiteX9" fmla="*/ 1275683 w 1723072"/>
                <a:gd name="connsiteY9" fmla="*/ 349472 h 729043"/>
                <a:gd name="connsiteX10" fmla="*/ 1242727 w 1723072"/>
                <a:gd name="connsiteY10" fmla="*/ 370141 h 729043"/>
                <a:gd name="connsiteX11" fmla="*/ 1208913 w 1723072"/>
                <a:gd name="connsiteY11" fmla="*/ 389287 h 729043"/>
                <a:gd name="connsiteX12" fmla="*/ 1141286 w 1723072"/>
                <a:gd name="connsiteY12" fmla="*/ 427577 h 729043"/>
                <a:gd name="connsiteX13" fmla="*/ 1090232 w 1723072"/>
                <a:gd name="connsiteY13" fmla="*/ 453295 h 729043"/>
                <a:gd name="connsiteX14" fmla="*/ 1060228 w 1723072"/>
                <a:gd name="connsiteY14" fmla="*/ 459200 h 729043"/>
                <a:gd name="connsiteX15" fmla="*/ 1014222 w 1723072"/>
                <a:gd name="connsiteY15" fmla="*/ 467392 h 729043"/>
                <a:gd name="connsiteX16" fmla="*/ 875157 w 1723072"/>
                <a:gd name="connsiteY16" fmla="*/ 526351 h 729043"/>
                <a:gd name="connsiteX17" fmla="*/ 804577 w 1723072"/>
                <a:gd name="connsiteY17" fmla="*/ 553117 h 729043"/>
                <a:gd name="connsiteX18" fmla="*/ 732854 w 1723072"/>
                <a:gd name="connsiteY18" fmla="*/ 576834 h 729043"/>
                <a:gd name="connsiteX19" fmla="*/ 696944 w 1723072"/>
                <a:gd name="connsiteY19" fmla="*/ 588455 h 729043"/>
                <a:gd name="connsiteX20" fmla="*/ 660559 w 1723072"/>
                <a:gd name="connsiteY20" fmla="*/ 598551 h 729043"/>
                <a:gd name="connsiteX21" fmla="*/ 587693 w 1723072"/>
                <a:gd name="connsiteY21" fmla="*/ 618649 h 729043"/>
                <a:gd name="connsiteX22" fmla="*/ 504539 w 1723072"/>
                <a:gd name="connsiteY22" fmla="*/ 637222 h 729043"/>
                <a:gd name="connsiteX23" fmla="*/ 471583 w 1723072"/>
                <a:gd name="connsiteY23" fmla="*/ 644557 h 729043"/>
                <a:gd name="connsiteX24" fmla="*/ 438341 w 1723072"/>
                <a:gd name="connsiteY24" fmla="*/ 650272 h 729043"/>
                <a:gd name="connsiteX25" fmla="*/ 371951 w 1723072"/>
                <a:gd name="connsiteY25" fmla="*/ 661797 h 729043"/>
                <a:gd name="connsiteX26" fmla="*/ 355378 w 1723072"/>
                <a:gd name="connsiteY26" fmla="*/ 664559 h 729043"/>
                <a:gd name="connsiteX27" fmla="*/ 338614 w 1723072"/>
                <a:gd name="connsiteY27" fmla="*/ 666655 h 729043"/>
                <a:gd name="connsiteX28" fmla="*/ 305181 w 1723072"/>
                <a:gd name="connsiteY28" fmla="*/ 670750 h 729043"/>
                <a:gd name="connsiteX29" fmla="*/ 238220 w 1723072"/>
                <a:gd name="connsiteY29" fmla="*/ 678942 h 729043"/>
                <a:gd name="connsiteX30" fmla="*/ 206883 w 1723072"/>
                <a:gd name="connsiteY30" fmla="*/ 701993 h 729043"/>
                <a:gd name="connsiteX31" fmla="*/ 0 w 1723072"/>
                <a:gd name="connsiteY31" fmla="*/ 711232 h 729043"/>
                <a:gd name="connsiteX32" fmla="*/ 0 w 1723072"/>
                <a:gd name="connsiteY32" fmla="*/ 720090 h 729043"/>
                <a:gd name="connsiteX33" fmla="*/ 207645 w 1723072"/>
                <a:gd name="connsiteY33" fmla="*/ 710755 h 729043"/>
                <a:gd name="connsiteX34" fmla="*/ 243078 w 1723072"/>
                <a:gd name="connsiteY34" fmla="*/ 729043 h 729043"/>
                <a:gd name="connsiteX35" fmla="*/ 311372 w 1723072"/>
                <a:gd name="connsiteY35" fmla="*/ 720757 h 729043"/>
                <a:gd name="connsiteX36" fmla="*/ 345567 w 1723072"/>
                <a:gd name="connsiteY36" fmla="*/ 716566 h 729043"/>
                <a:gd name="connsiteX37" fmla="*/ 362617 w 1723072"/>
                <a:gd name="connsiteY37" fmla="*/ 714470 h 729043"/>
                <a:gd name="connsiteX38" fmla="*/ 379571 w 1723072"/>
                <a:gd name="connsiteY38" fmla="*/ 711613 h 729043"/>
                <a:gd name="connsiteX39" fmla="*/ 447389 w 1723072"/>
                <a:gd name="connsiteY39" fmla="*/ 699897 h 729043"/>
                <a:gd name="connsiteX40" fmla="*/ 481298 w 1723072"/>
                <a:gd name="connsiteY40" fmla="*/ 693991 h 729043"/>
                <a:gd name="connsiteX41" fmla="*/ 514921 w 1723072"/>
                <a:gd name="connsiteY41" fmla="*/ 686562 h 729043"/>
                <a:gd name="connsiteX42" fmla="*/ 599790 w 1723072"/>
                <a:gd name="connsiteY42" fmla="*/ 667512 h 729043"/>
                <a:gd name="connsiteX43" fmla="*/ 674180 w 1723072"/>
                <a:gd name="connsiteY43" fmla="*/ 647033 h 729043"/>
                <a:gd name="connsiteX44" fmla="*/ 711327 w 1723072"/>
                <a:gd name="connsiteY44" fmla="*/ 636746 h 729043"/>
                <a:gd name="connsiteX45" fmla="*/ 747999 w 1723072"/>
                <a:gd name="connsiteY45" fmla="*/ 624840 h 729043"/>
                <a:gd name="connsiteX46" fmla="*/ 821246 w 1723072"/>
                <a:gd name="connsiteY46" fmla="*/ 600647 h 729043"/>
                <a:gd name="connsiteX47" fmla="*/ 893350 w 1723072"/>
                <a:gd name="connsiteY47" fmla="*/ 573310 h 729043"/>
                <a:gd name="connsiteX48" fmla="*/ 1035368 w 1723072"/>
                <a:gd name="connsiteY48" fmla="*/ 513112 h 729043"/>
                <a:gd name="connsiteX49" fmla="*/ 1071182 w 1723072"/>
                <a:gd name="connsiteY49" fmla="*/ 481870 h 729043"/>
                <a:gd name="connsiteX50" fmla="*/ 1093947 w 1723072"/>
                <a:gd name="connsiteY50" fmla="*/ 461200 h 729043"/>
                <a:gd name="connsiteX51" fmla="*/ 1145286 w 1723072"/>
                <a:gd name="connsiteY51" fmla="*/ 435388 h 729043"/>
                <a:gd name="connsiteX52" fmla="*/ 1213199 w 1723072"/>
                <a:gd name="connsiteY52" fmla="*/ 397002 h 729043"/>
                <a:gd name="connsiteX53" fmla="*/ 1247108 w 1723072"/>
                <a:gd name="connsiteY53" fmla="*/ 377762 h 729043"/>
                <a:gd name="connsiteX54" fmla="*/ 1280160 w 1723072"/>
                <a:gd name="connsiteY54" fmla="*/ 356997 h 729043"/>
                <a:gd name="connsiteX55" fmla="*/ 1346073 w 1723072"/>
                <a:gd name="connsiteY55" fmla="*/ 315278 h 729043"/>
                <a:gd name="connsiteX56" fmla="*/ 1409986 w 1723072"/>
                <a:gd name="connsiteY56" fmla="*/ 270605 h 729043"/>
                <a:gd name="connsiteX57" fmla="*/ 1441895 w 1723072"/>
                <a:gd name="connsiteY57" fmla="*/ 248126 h 729043"/>
                <a:gd name="connsiteX58" fmla="*/ 1472851 w 1723072"/>
                <a:gd name="connsiteY58" fmla="*/ 224409 h 729043"/>
                <a:gd name="connsiteX59" fmla="*/ 1534287 w 1723072"/>
                <a:gd name="connsiteY59" fmla="*/ 176403 h 729043"/>
                <a:gd name="connsiteX60" fmla="*/ 1564196 w 1723072"/>
                <a:gd name="connsiteY60" fmla="*/ 151352 h 729043"/>
                <a:gd name="connsiteX61" fmla="*/ 1593723 w 1723072"/>
                <a:gd name="connsiteY61" fmla="*/ 125825 h 729043"/>
                <a:gd name="connsiteX62" fmla="*/ 1652016 w 1723072"/>
                <a:gd name="connsiteY62" fmla="*/ 74009 h 729043"/>
                <a:gd name="connsiteX63" fmla="*/ 1723073 w 1723072"/>
                <a:gd name="connsiteY63" fmla="*/ 6287 h 729043"/>
                <a:gd name="connsiteX64" fmla="*/ 1716881 w 1723072"/>
                <a:gd name="connsiteY64" fmla="*/ 95 h 72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23072" h="729043">
                  <a:moveTo>
                    <a:pt x="1716786" y="0"/>
                  </a:moveTo>
                  <a:lnTo>
                    <a:pt x="1646015" y="67437"/>
                  </a:lnTo>
                  <a:cubicBezTo>
                    <a:pt x="1627632" y="85725"/>
                    <a:pt x="1607439" y="101917"/>
                    <a:pt x="1588008" y="119063"/>
                  </a:cubicBezTo>
                  <a:lnTo>
                    <a:pt x="1558576" y="144494"/>
                  </a:lnTo>
                  <a:cubicBezTo>
                    <a:pt x="1548670" y="152876"/>
                    <a:pt x="1539240" y="161734"/>
                    <a:pt x="1528763" y="169450"/>
                  </a:cubicBezTo>
                  <a:lnTo>
                    <a:pt x="1467517" y="217265"/>
                  </a:lnTo>
                  <a:cubicBezTo>
                    <a:pt x="1457230" y="225076"/>
                    <a:pt x="1447324" y="233553"/>
                    <a:pt x="1436656" y="240887"/>
                  </a:cubicBezTo>
                  <a:lnTo>
                    <a:pt x="1404938" y="263271"/>
                  </a:lnTo>
                  <a:cubicBezTo>
                    <a:pt x="1383697" y="278130"/>
                    <a:pt x="1362742" y="293370"/>
                    <a:pt x="1341311" y="307848"/>
                  </a:cubicBezTo>
                  <a:lnTo>
                    <a:pt x="1275683" y="349472"/>
                  </a:lnTo>
                  <a:cubicBezTo>
                    <a:pt x="1264730" y="356330"/>
                    <a:pt x="1253871" y="363474"/>
                    <a:pt x="1242727" y="370141"/>
                  </a:cubicBezTo>
                  <a:lnTo>
                    <a:pt x="1208913" y="389287"/>
                  </a:lnTo>
                  <a:lnTo>
                    <a:pt x="1141286" y="427577"/>
                  </a:lnTo>
                  <a:lnTo>
                    <a:pt x="1090232" y="453295"/>
                  </a:lnTo>
                  <a:lnTo>
                    <a:pt x="1060228" y="459200"/>
                  </a:lnTo>
                  <a:cubicBezTo>
                    <a:pt x="1044893" y="462153"/>
                    <a:pt x="1029843" y="465391"/>
                    <a:pt x="1014222" y="467392"/>
                  </a:cubicBezTo>
                  <a:cubicBezTo>
                    <a:pt x="968026" y="487489"/>
                    <a:pt x="922591" y="509302"/>
                    <a:pt x="875157" y="526351"/>
                  </a:cubicBezTo>
                  <a:cubicBezTo>
                    <a:pt x="851631" y="535210"/>
                    <a:pt x="828294" y="544830"/>
                    <a:pt x="804577" y="553117"/>
                  </a:cubicBezTo>
                  <a:lnTo>
                    <a:pt x="732854" y="576834"/>
                  </a:lnTo>
                  <a:cubicBezTo>
                    <a:pt x="720852" y="580644"/>
                    <a:pt x="709041" y="584930"/>
                    <a:pt x="696944" y="588455"/>
                  </a:cubicBezTo>
                  <a:lnTo>
                    <a:pt x="660559" y="598551"/>
                  </a:lnTo>
                  <a:lnTo>
                    <a:pt x="587693" y="618649"/>
                  </a:lnTo>
                  <a:lnTo>
                    <a:pt x="504539" y="637222"/>
                  </a:lnTo>
                  <a:lnTo>
                    <a:pt x="471583" y="644557"/>
                  </a:lnTo>
                  <a:lnTo>
                    <a:pt x="438341" y="650272"/>
                  </a:lnTo>
                  <a:lnTo>
                    <a:pt x="371951" y="661797"/>
                  </a:lnTo>
                  <a:cubicBezTo>
                    <a:pt x="366427" y="662749"/>
                    <a:pt x="360902" y="663797"/>
                    <a:pt x="355378" y="664559"/>
                  </a:cubicBezTo>
                  <a:lnTo>
                    <a:pt x="338614" y="666655"/>
                  </a:lnTo>
                  <a:lnTo>
                    <a:pt x="305181" y="670750"/>
                  </a:lnTo>
                  <a:lnTo>
                    <a:pt x="238220" y="678942"/>
                  </a:lnTo>
                  <a:lnTo>
                    <a:pt x="206883" y="701993"/>
                  </a:lnTo>
                  <a:cubicBezTo>
                    <a:pt x="138113" y="707898"/>
                    <a:pt x="69056" y="711041"/>
                    <a:pt x="0" y="711232"/>
                  </a:cubicBezTo>
                  <a:lnTo>
                    <a:pt x="0" y="720090"/>
                  </a:lnTo>
                  <a:cubicBezTo>
                    <a:pt x="69342" y="719900"/>
                    <a:pt x="138589" y="716756"/>
                    <a:pt x="207645" y="710755"/>
                  </a:cubicBezTo>
                  <a:lnTo>
                    <a:pt x="243078" y="729043"/>
                  </a:lnTo>
                  <a:lnTo>
                    <a:pt x="311372" y="720757"/>
                  </a:lnTo>
                  <a:lnTo>
                    <a:pt x="345567" y="716566"/>
                  </a:lnTo>
                  <a:lnTo>
                    <a:pt x="362617" y="714470"/>
                  </a:lnTo>
                  <a:cubicBezTo>
                    <a:pt x="368332" y="713613"/>
                    <a:pt x="373952" y="712565"/>
                    <a:pt x="379571" y="711613"/>
                  </a:cubicBezTo>
                  <a:lnTo>
                    <a:pt x="447389" y="699897"/>
                  </a:lnTo>
                  <a:lnTo>
                    <a:pt x="481298" y="693991"/>
                  </a:lnTo>
                  <a:lnTo>
                    <a:pt x="514921" y="686562"/>
                  </a:lnTo>
                  <a:lnTo>
                    <a:pt x="599790" y="667512"/>
                  </a:lnTo>
                  <a:lnTo>
                    <a:pt x="674180" y="647033"/>
                  </a:lnTo>
                  <a:lnTo>
                    <a:pt x="711327" y="636746"/>
                  </a:lnTo>
                  <a:cubicBezTo>
                    <a:pt x="723710" y="633127"/>
                    <a:pt x="735806" y="628840"/>
                    <a:pt x="747999" y="624840"/>
                  </a:cubicBezTo>
                  <a:lnTo>
                    <a:pt x="821246" y="600647"/>
                  </a:lnTo>
                  <a:cubicBezTo>
                    <a:pt x="845534" y="592169"/>
                    <a:pt x="869347" y="582358"/>
                    <a:pt x="893350" y="573310"/>
                  </a:cubicBezTo>
                  <a:cubicBezTo>
                    <a:pt x="941737" y="555879"/>
                    <a:pt x="988219" y="533686"/>
                    <a:pt x="1035368" y="513112"/>
                  </a:cubicBezTo>
                  <a:cubicBezTo>
                    <a:pt x="1047750" y="503396"/>
                    <a:pt x="1059371" y="492442"/>
                    <a:pt x="1071182" y="481870"/>
                  </a:cubicBezTo>
                  <a:lnTo>
                    <a:pt x="1093947" y="461200"/>
                  </a:lnTo>
                  <a:lnTo>
                    <a:pt x="1145286" y="435388"/>
                  </a:lnTo>
                  <a:lnTo>
                    <a:pt x="1213199" y="397002"/>
                  </a:lnTo>
                  <a:lnTo>
                    <a:pt x="1247108" y="377762"/>
                  </a:lnTo>
                  <a:cubicBezTo>
                    <a:pt x="1258253" y="371094"/>
                    <a:pt x="1269111" y="363950"/>
                    <a:pt x="1280160" y="356997"/>
                  </a:cubicBezTo>
                  <a:lnTo>
                    <a:pt x="1346073" y="315278"/>
                  </a:lnTo>
                  <a:cubicBezTo>
                    <a:pt x="1367600" y="300799"/>
                    <a:pt x="1388650" y="285464"/>
                    <a:pt x="1409986" y="270605"/>
                  </a:cubicBezTo>
                  <a:lnTo>
                    <a:pt x="1441895" y="248126"/>
                  </a:lnTo>
                  <a:cubicBezTo>
                    <a:pt x="1452658" y="240792"/>
                    <a:pt x="1462564" y="232315"/>
                    <a:pt x="1472851" y="224409"/>
                  </a:cubicBezTo>
                  <a:lnTo>
                    <a:pt x="1534287" y="176403"/>
                  </a:lnTo>
                  <a:cubicBezTo>
                    <a:pt x="1544669" y="168592"/>
                    <a:pt x="1554289" y="159734"/>
                    <a:pt x="1564196" y="151352"/>
                  </a:cubicBezTo>
                  <a:lnTo>
                    <a:pt x="1593723" y="125825"/>
                  </a:lnTo>
                  <a:cubicBezTo>
                    <a:pt x="1613249" y="108680"/>
                    <a:pt x="1633538" y="92392"/>
                    <a:pt x="1652016" y="74009"/>
                  </a:cubicBezTo>
                  <a:lnTo>
                    <a:pt x="1723073" y="6287"/>
                  </a:lnTo>
                  <a:lnTo>
                    <a:pt x="1716881" y="95"/>
                  </a:lnTo>
                  <a:close/>
                </a:path>
              </a:pathLst>
            </a:custGeom>
            <a:solidFill>
              <a:srgbClr val="76236C"/>
            </a:solidFill>
            <a:ln w="9525"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F70E72EF-744C-FB07-7C4D-926B57F9948C}"/>
                </a:ext>
              </a:extLst>
            </p:cNvPr>
            <p:cNvSpPr/>
            <p:nvPr/>
          </p:nvSpPr>
          <p:spPr>
            <a:xfrm>
              <a:off x="3689158" y="6191821"/>
              <a:ext cx="2346197" cy="2354675"/>
            </a:xfrm>
            <a:custGeom>
              <a:avLst/>
              <a:gdLst>
                <a:gd name="connsiteX0" fmla="*/ 2346198 w 2346197"/>
                <a:gd name="connsiteY0" fmla="*/ 2337816 h 2354675"/>
                <a:gd name="connsiteX1" fmla="*/ 2139029 w 2346197"/>
                <a:gd name="connsiteY1" fmla="*/ 2328101 h 2354675"/>
                <a:gd name="connsiteX2" fmla="*/ 2108168 w 2346197"/>
                <a:gd name="connsiteY2" fmla="*/ 2304860 h 2354675"/>
                <a:gd name="connsiteX3" fmla="*/ 1842230 w 2346197"/>
                <a:gd name="connsiteY3" fmla="*/ 2261711 h 2354675"/>
                <a:gd name="connsiteX4" fmla="*/ 1809369 w 2346197"/>
                <a:gd name="connsiteY4" fmla="*/ 2254377 h 2354675"/>
                <a:gd name="connsiteX5" fmla="*/ 1792891 w 2346197"/>
                <a:gd name="connsiteY5" fmla="*/ 2250662 h 2354675"/>
                <a:gd name="connsiteX6" fmla="*/ 1781461 w 2346197"/>
                <a:gd name="connsiteY6" fmla="*/ 2248091 h 2354675"/>
                <a:gd name="connsiteX7" fmla="*/ 1759458 w 2346197"/>
                <a:gd name="connsiteY7" fmla="*/ 2242090 h 2354675"/>
                <a:gd name="connsiteX8" fmla="*/ 1715452 w 2346197"/>
                <a:gd name="connsiteY8" fmla="*/ 2229898 h 2354675"/>
                <a:gd name="connsiteX9" fmla="*/ 1671447 w 2346197"/>
                <a:gd name="connsiteY9" fmla="*/ 2217706 h 2354675"/>
                <a:gd name="connsiteX10" fmla="*/ 1628108 w 2346197"/>
                <a:gd name="connsiteY10" fmla="*/ 2203419 h 2354675"/>
                <a:gd name="connsiteX11" fmla="*/ 1584769 w 2346197"/>
                <a:gd name="connsiteY11" fmla="*/ 2189131 h 2354675"/>
                <a:gd name="connsiteX12" fmla="*/ 1563052 w 2346197"/>
                <a:gd name="connsiteY12" fmla="*/ 2181892 h 2354675"/>
                <a:gd name="connsiteX13" fmla="*/ 1541717 w 2346197"/>
                <a:gd name="connsiteY13" fmla="*/ 2173700 h 2354675"/>
                <a:gd name="connsiteX14" fmla="*/ 1456563 w 2346197"/>
                <a:gd name="connsiteY14" fmla="*/ 2140649 h 2354675"/>
                <a:gd name="connsiteX15" fmla="*/ 1373029 w 2346197"/>
                <a:gd name="connsiteY15" fmla="*/ 2103596 h 2354675"/>
                <a:gd name="connsiteX16" fmla="*/ 1054989 w 2346197"/>
                <a:gd name="connsiteY16" fmla="*/ 1924336 h 2354675"/>
                <a:gd name="connsiteX17" fmla="*/ 769430 w 2346197"/>
                <a:gd name="connsiteY17" fmla="*/ 1696784 h 2354675"/>
                <a:gd name="connsiteX18" fmla="*/ 725615 w 2346197"/>
                <a:gd name="connsiteY18" fmla="*/ 1663732 h 2354675"/>
                <a:gd name="connsiteX19" fmla="*/ 703612 w 2346197"/>
                <a:gd name="connsiteY19" fmla="*/ 1647158 h 2354675"/>
                <a:gd name="connsiteX20" fmla="*/ 682466 w 2346197"/>
                <a:gd name="connsiteY20" fmla="*/ 1629728 h 2354675"/>
                <a:gd name="connsiteX21" fmla="*/ 640175 w 2346197"/>
                <a:gd name="connsiteY21" fmla="*/ 1594390 h 2354675"/>
                <a:gd name="connsiteX22" fmla="*/ 628555 w 2346197"/>
                <a:gd name="connsiteY22" fmla="*/ 1584674 h 2354675"/>
                <a:gd name="connsiteX23" fmla="*/ 536258 w 2346197"/>
                <a:gd name="connsiteY23" fmla="*/ 1479614 h 2354675"/>
                <a:gd name="connsiteX24" fmla="*/ 322517 w 2346197"/>
                <a:gd name="connsiteY24" fmla="*/ 1170718 h 2354675"/>
                <a:gd name="connsiteX25" fmla="*/ 299371 w 2346197"/>
                <a:gd name="connsiteY25" fmla="*/ 1129856 h 2354675"/>
                <a:gd name="connsiteX26" fmla="*/ 276796 w 2346197"/>
                <a:gd name="connsiteY26" fmla="*/ 1088612 h 2354675"/>
                <a:gd name="connsiteX27" fmla="*/ 234506 w 2346197"/>
                <a:gd name="connsiteY27" fmla="*/ 1004602 h 2354675"/>
                <a:gd name="connsiteX28" fmla="*/ 161068 w 2346197"/>
                <a:gd name="connsiteY28" fmla="*/ 831532 h 2354675"/>
                <a:gd name="connsiteX29" fmla="*/ 144209 w 2346197"/>
                <a:gd name="connsiteY29" fmla="*/ 787622 h 2354675"/>
                <a:gd name="connsiteX30" fmla="*/ 129445 w 2346197"/>
                <a:gd name="connsiteY30" fmla="*/ 742950 h 2354675"/>
                <a:gd name="connsiteX31" fmla="*/ 101346 w 2346197"/>
                <a:gd name="connsiteY31" fmla="*/ 653225 h 2354675"/>
                <a:gd name="connsiteX32" fmla="*/ 76771 w 2346197"/>
                <a:gd name="connsiteY32" fmla="*/ 562451 h 2354675"/>
                <a:gd name="connsiteX33" fmla="*/ 56198 w 2346197"/>
                <a:gd name="connsiteY33" fmla="*/ 470726 h 2354675"/>
                <a:gd name="connsiteX34" fmla="*/ 11240 w 2346197"/>
                <a:gd name="connsiteY34" fmla="*/ 97727 h 2354675"/>
                <a:gd name="connsiteX35" fmla="*/ 8858 w 2346197"/>
                <a:gd name="connsiteY35" fmla="*/ 0 h 2354675"/>
                <a:gd name="connsiteX36" fmla="*/ 0 w 2346197"/>
                <a:gd name="connsiteY36" fmla="*/ 0 h 2354675"/>
                <a:gd name="connsiteX37" fmla="*/ 2381 w 2346197"/>
                <a:gd name="connsiteY37" fmla="*/ 98107 h 2354675"/>
                <a:gd name="connsiteX38" fmla="*/ 47530 w 2346197"/>
                <a:gd name="connsiteY38" fmla="*/ 472440 h 2354675"/>
                <a:gd name="connsiteX39" fmla="*/ 68199 w 2346197"/>
                <a:gd name="connsiteY39" fmla="*/ 564547 h 2354675"/>
                <a:gd name="connsiteX40" fmla="*/ 92869 w 2346197"/>
                <a:gd name="connsiteY40" fmla="*/ 655606 h 2354675"/>
                <a:gd name="connsiteX41" fmla="*/ 121063 w 2346197"/>
                <a:gd name="connsiteY41" fmla="*/ 745617 h 2354675"/>
                <a:gd name="connsiteX42" fmla="*/ 135827 w 2346197"/>
                <a:gd name="connsiteY42" fmla="*/ 790385 h 2354675"/>
                <a:gd name="connsiteX43" fmla="*/ 152686 w 2346197"/>
                <a:gd name="connsiteY43" fmla="*/ 834485 h 2354675"/>
                <a:gd name="connsiteX44" fmla="*/ 226314 w 2346197"/>
                <a:gd name="connsiteY44" fmla="*/ 1008221 h 2354675"/>
                <a:gd name="connsiteX45" fmla="*/ 268796 w 2346197"/>
                <a:gd name="connsiteY45" fmla="*/ 1092518 h 2354675"/>
                <a:gd name="connsiteX46" fmla="*/ 291465 w 2346197"/>
                <a:gd name="connsiteY46" fmla="*/ 1133856 h 2354675"/>
                <a:gd name="connsiteX47" fmla="*/ 314706 w 2346197"/>
                <a:gd name="connsiteY47" fmla="*/ 1174909 h 2354675"/>
                <a:gd name="connsiteX48" fmla="*/ 529304 w 2346197"/>
                <a:gd name="connsiteY48" fmla="*/ 1484948 h 2354675"/>
                <a:gd name="connsiteX49" fmla="*/ 619601 w 2346197"/>
                <a:gd name="connsiteY49" fmla="*/ 1587818 h 2354675"/>
                <a:gd name="connsiteX50" fmla="*/ 630841 w 2346197"/>
                <a:gd name="connsiteY50" fmla="*/ 1602677 h 2354675"/>
                <a:gd name="connsiteX51" fmla="*/ 664369 w 2346197"/>
                <a:gd name="connsiteY51" fmla="*/ 1646968 h 2354675"/>
                <a:gd name="connsiteX52" fmla="*/ 681323 w 2346197"/>
                <a:gd name="connsiteY52" fmla="*/ 1669066 h 2354675"/>
                <a:gd name="connsiteX53" fmla="*/ 699135 w 2346197"/>
                <a:gd name="connsiteY53" fmla="*/ 1690402 h 2354675"/>
                <a:gd name="connsiteX54" fmla="*/ 734949 w 2346197"/>
                <a:gd name="connsiteY54" fmla="*/ 1733264 h 2354675"/>
                <a:gd name="connsiteX55" fmla="*/ 1026700 w 2346197"/>
                <a:gd name="connsiteY55" fmla="*/ 1965770 h 2354675"/>
                <a:gd name="connsiteX56" fmla="*/ 1351693 w 2346197"/>
                <a:gd name="connsiteY56" fmla="*/ 2148936 h 2354675"/>
                <a:gd name="connsiteX57" fmla="*/ 1437037 w 2346197"/>
                <a:gd name="connsiteY57" fmla="*/ 2186750 h 2354675"/>
                <a:gd name="connsiteX58" fmla="*/ 1524095 w 2346197"/>
                <a:gd name="connsiteY58" fmla="*/ 2220468 h 2354675"/>
                <a:gd name="connsiteX59" fmla="*/ 1545908 w 2346197"/>
                <a:gd name="connsiteY59" fmla="*/ 2228850 h 2354675"/>
                <a:gd name="connsiteX60" fmla="*/ 1568006 w 2346197"/>
                <a:gd name="connsiteY60" fmla="*/ 2236280 h 2354675"/>
                <a:gd name="connsiteX61" fmla="*/ 1612297 w 2346197"/>
                <a:gd name="connsiteY61" fmla="*/ 2250948 h 2354675"/>
                <a:gd name="connsiteX62" fmla="*/ 1656683 w 2346197"/>
                <a:gd name="connsiteY62" fmla="*/ 2265521 h 2354675"/>
                <a:gd name="connsiteX63" fmla="*/ 1701641 w 2346197"/>
                <a:gd name="connsiteY63" fmla="*/ 2277999 h 2354675"/>
                <a:gd name="connsiteX64" fmla="*/ 1746599 w 2346197"/>
                <a:gd name="connsiteY64" fmla="*/ 2290477 h 2354675"/>
                <a:gd name="connsiteX65" fmla="*/ 1769078 w 2346197"/>
                <a:gd name="connsiteY65" fmla="*/ 2296668 h 2354675"/>
                <a:gd name="connsiteX66" fmla="*/ 1780794 w 2346197"/>
                <a:gd name="connsiteY66" fmla="*/ 2299240 h 2354675"/>
                <a:gd name="connsiteX67" fmla="*/ 1797558 w 2346197"/>
                <a:gd name="connsiteY67" fmla="*/ 2303050 h 2354675"/>
                <a:gd name="connsiteX68" fmla="*/ 1831181 w 2346197"/>
                <a:gd name="connsiteY68" fmla="*/ 2310575 h 2354675"/>
                <a:gd name="connsiteX69" fmla="*/ 2102930 w 2346197"/>
                <a:gd name="connsiteY69" fmla="*/ 2354675 h 2354675"/>
                <a:gd name="connsiteX70" fmla="*/ 2138744 w 2346197"/>
                <a:gd name="connsiteY70" fmla="*/ 2336673 h 2354675"/>
                <a:gd name="connsiteX71" fmla="*/ 2346103 w 2346197"/>
                <a:gd name="connsiteY71" fmla="*/ 2346294 h 2354675"/>
                <a:gd name="connsiteX72" fmla="*/ 2346103 w 2346197"/>
                <a:gd name="connsiteY72" fmla="*/ 2337435 h 235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346197" h="2354675">
                  <a:moveTo>
                    <a:pt x="2346198" y="2337816"/>
                  </a:moveTo>
                  <a:cubicBezTo>
                    <a:pt x="2277047" y="2337530"/>
                    <a:pt x="2207895" y="2334292"/>
                    <a:pt x="2139029" y="2328101"/>
                  </a:cubicBezTo>
                  <a:cubicBezTo>
                    <a:pt x="2128647" y="2320481"/>
                    <a:pt x="2118265" y="2313051"/>
                    <a:pt x="2108168" y="2304860"/>
                  </a:cubicBezTo>
                  <a:cubicBezTo>
                    <a:pt x="2018919" y="2294573"/>
                    <a:pt x="1929765" y="2282000"/>
                    <a:pt x="1842230" y="2261711"/>
                  </a:cubicBezTo>
                  <a:lnTo>
                    <a:pt x="1809369" y="2254377"/>
                  </a:lnTo>
                  <a:lnTo>
                    <a:pt x="1792891" y="2250662"/>
                  </a:lnTo>
                  <a:lnTo>
                    <a:pt x="1781461" y="2248091"/>
                  </a:lnTo>
                  <a:lnTo>
                    <a:pt x="1759458" y="2242090"/>
                  </a:lnTo>
                  <a:lnTo>
                    <a:pt x="1715452" y="2229898"/>
                  </a:lnTo>
                  <a:lnTo>
                    <a:pt x="1671447" y="2217706"/>
                  </a:lnTo>
                  <a:lnTo>
                    <a:pt x="1628108" y="2203419"/>
                  </a:lnTo>
                  <a:lnTo>
                    <a:pt x="1584769" y="2189131"/>
                  </a:lnTo>
                  <a:lnTo>
                    <a:pt x="1563052" y="2181892"/>
                  </a:lnTo>
                  <a:lnTo>
                    <a:pt x="1541717" y="2173700"/>
                  </a:lnTo>
                  <a:lnTo>
                    <a:pt x="1456563" y="2140649"/>
                  </a:lnTo>
                  <a:lnTo>
                    <a:pt x="1373029" y="2103596"/>
                  </a:lnTo>
                  <a:cubicBezTo>
                    <a:pt x="1262729" y="2051971"/>
                    <a:pt x="1156335" y="1991963"/>
                    <a:pt x="1054989" y="1924336"/>
                  </a:cubicBezTo>
                  <a:cubicBezTo>
                    <a:pt x="953929" y="1856232"/>
                    <a:pt x="858965" y="1779365"/>
                    <a:pt x="769430" y="1696784"/>
                  </a:cubicBezTo>
                  <a:lnTo>
                    <a:pt x="725615" y="1663732"/>
                  </a:lnTo>
                  <a:lnTo>
                    <a:pt x="703612" y="1647158"/>
                  </a:lnTo>
                  <a:cubicBezTo>
                    <a:pt x="696373" y="1641539"/>
                    <a:pt x="689515" y="1635538"/>
                    <a:pt x="682466" y="1629728"/>
                  </a:cubicBezTo>
                  <a:lnTo>
                    <a:pt x="640175" y="1594390"/>
                  </a:lnTo>
                  <a:cubicBezTo>
                    <a:pt x="636365" y="1591151"/>
                    <a:pt x="632460" y="1587913"/>
                    <a:pt x="628555" y="1584674"/>
                  </a:cubicBezTo>
                  <a:cubicBezTo>
                    <a:pt x="596837" y="1550480"/>
                    <a:pt x="566071" y="1515523"/>
                    <a:pt x="536258" y="1479614"/>
                  </a:cubicBezTo>
                  <a:cubicBezTo>
                    <a:pt x="457200" y="1382363"/>
                    <a:pt x="385667" y="1278922"/>
                    <a:pt x="322517" y="1170718"/>
                  </a:cubicBezTo>
                  <a:lnTo>
                    <a:pt x="299371" y="1129856"/>
                  </a:lnTo>
                  <a:cubicBezTo>
                    <a:pt x="291846" y="1116139"/>
                    <a:pt x="283464" y="1102805"/>
                    <a:pt x="276796" y="1088612"/>
                  </a:cubicBezTo>
                  <a:lnTo>
                    <a:pt x="234506" y="1004602"/>
                  </a:lnTo>
                  <a:cubicBezTo>
                    <a:pt x="208598" y="947547"/>
                    <a:pt x="182594" y="890492"/>
                    <a:pt x="161068" y="831532"/>
                  </a:cubicBezTo>
                  <a:lnTo>
                    <a:pt x="144209" y="787622"/>
                  </a:lnTo>
                  <a:lnTo>
                    <a:pt x="129445" y="742950"/>
                  </a:lnTo>
                  <a:cubicBezTo>
                    <a:pt x="119920" y="713137"/>
                    <a:pt x="108966" y="683705"/>
                    <a:pt x="101346" y="653225"/>
                  </a:cubicBezTo>
                  <a:cubicBezTo>
                    <a:pt x="93154" y="622935"/>
                    <a:pt x="84201" y="592931"/>
                    <a:pt x="76771" y="562451"/>
                  </a:cubicBezTo>
                  <a:lnTo>
                    <a:pt x="56198" y="470726"/>
                  </a:lnTo>
                  <a:cubicBezTo>
                    <a:pt x="31718" y="347758"/>
                    <a:pt x="16764" y="222980"/>
                    <a:pt x="11240" y="97727"/>
                  </a:cubicBezTo>
                  <a:lnTo>
                    <a:pt x="8858" y="0"/>
                  </a:lnTo>
                  <a:lnTo>
                    <a:pt x="0" y="0"/>
                  </a:lnTo>
                  <a:lnTo>
                    <a:pt x="2381" y="98107"/>
                  </a:lnTo>
                  <a:cubicBezTo>
                    <a:pt x="8001" y="223838"/>
                    <a:pt x="22955" y="349091"/>
                    <a:pt x="47530" y="472440"/>
                  </a:cubicBezTo>
                  <a:lnTo>
                    <a:pt x="68199" y="564547"/>
                  </a:lnTo>
                  <a:cubicBezTo>
                    <a:pt x="75724" y="595122"/>
                    <a:pt x="84677" y="625221"/>
                    <a:pt x="92869" y="655606"/>
                  </a:cubicBezTo>
                  <a:cubicBezTo>
                    <a:pt x="100584" y="686181"/>
                    <a:pt x="111538" y="715709"/>
                    <a:pt x="121063" y="745617"/>
                  </a:cubicBezTo>
                  <a:lnTo>
                    <a:pt x="135827" y="790385"/>
                  </a:lnTo>
                  <a:lnTo>
                    <a:pt x="152686" y="834485"/>
                  </a:lnTo>
                  <a:cubicBezTo>
                    <a:pt x="174212" y="893636"/>
                    <a:pt x="200406" y="950881"/>
                    <a:pt x="226314" y="1008221"/>
                  </a:cubicBezTo>
                  <a:lnTo>
                    <a:pt x="268796" y="1092518"/>
                  </a:lnTo>
                  <a:cubicBezTo>
                    <a:pt x="275558" y="1106710"/>
                    <a:pt x="283845" y="1120140"/>
                    <a:pt x="291465" y="1133856"/>
                  </a:cubicBezTo>
                  <a:lnTo>
                    <a:pt x="314706" y="1174909"/>
                  </a:lnTo>
                  <a:cubicBezTo>
                    <a:pt x="378142" y="1283589"/>
                    <a:pt x="449866" y="1387316"/>
                    <a:pt x="529304" y="1484948"/>
                  </a:cubicBezTo>
                  <a:cubicBezTo>
                    <a:pt x="558451" y="1520095"/>
                    <a:pt x="588550" y="1554385"/>
                    <a:pt x="619601" y="1587818"/>
                  </a:cubicBezTo>
                  <a:cubicBezTo>
                    <a:pt x="623316" y="1592771"/>
                    <a:pt x="627126" y="1597723"/>
                    <a:pt x="630841" y="1602677"/>
                  </a:cubicBezTo>
                  <a:lnTo>
                    <a:pt x="664369" y="1646968"/>
                  </a:lnTo>
                  <a:cubicBezTo>
                    <a:pt x="669989" y="1654302"/>
                    <a:pt x="675513" y="1661922"/>
                    <a:pt x="681323" y="1669066"/>
                  </a:cubicBezTo>
                  <a:lnTo>
                    <a:pt x="699135" y="1690402"/>
                  </a:lnTo>
                  <a:lnTo>
                    <a:pt x="734949" y="1733264"/>
                  </a:lnTo>
                  <a:cubicBezTo>
                    <a:pt x="826389" y="1817656"/>
                    <a:pt x="923449" y="1896047"/>
                    <a:pt x="1026700" y="1965770"/>
                  </a:cubicBezTo>
                  <a:cubicBezTo>
                    <a:pt x="1130237" y="2034826"/>
                    <a:pt x="1239012" y="2096167"/>
                    <a:pt x="1351693" y="2148936"/>
                  </a:cubicBezTo>
                  <a:lnTo>
                    <a:pt x="1437037" y="2186750"/>
                  </a:lnTo>
                  <a:lnTo>
                    <a:pt x="1524095" y="2220468"/>
                  </a:lnTo>
                  <a:lnTo>
                    <a:pt x="1545908" y="2228850"/>
                  </a:lnTo>
                  <a:lnTo>
                    <a:pt x="1568006" y="2236280"/>
                  </a:lnTo>
                  <a:lnTo>
                    <a:pt x="1612297" y="2250948"/>
                  </a:lnTo>
                  <a:lnTo>
                    <a:pt x="1656683" y="2265521"/>
                  </a:lnTo>
                  <a:lnTo>
                    <a:pt x="1701641" y="2277999"/>
                  </a:lnTo>
                  <a:lnTo>
                    <a:pt x="1746599" y="2290477"/>
                  </a:lnTo>
                  <a:lnTo>
                    <a:pt x="1769078" y="2296668"/>
                  </a:lnTo>
                  <a:lnTo>
                    <a:pt x="1780794" y="2299240"/>
                  </a:lnTo>
                  <a:lnTo>
                    <a:pt x="1797558" y="2303050"/>
                  </a:lnTo>
                  <a:lnTo>
                    <a:pt x="1831181" y="2310575"/>
                  </a:lnTo>
                  <a:cubicBezTo>
                    <a:pt x="1920621" y="2331339"/>
                    <a:pt x="2011680" y="2344198"/>
                    <a:pt x="2102930" y="2354675"/>
                  </a:cubicBezTo>
                  <a:cubicBezTo>
                    <a:pt x="2114931" y="2349246"/>
                    <a:pt x="2126837" y="2342864"/>
                    <a:pt x="2138744" y="2336673"/>
                  </a:cubicBezTo>
                  <a:cubicBezTo>
                    <a:pt x="2207705" y="2342769"/>
                    <a:pt x="2276856" y="2346103"/>
                    <a:pt x="2346103" y="2346294"/>
                  </a:cubicBezTo>
                  <a:lnTo>
                    <a:pt x="2346103" y="2337435"/>
                  </a:lnTo>
                  <a:close/>
                </a:path>
              </a:pathLst>
            </a:custGeom>
            <a:solidFill>
              <a:srgbClr val="76236C"/>
            </a:solidFill>
            <a:ln w="9525"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E6BF8EAB-CC63-8575-8A43-E72D62AB27EE}"/>
                </a:ext>
              </a:extLst>
            </p:cNvPr>
            <p:cNvSpPr/>
            <p:nvPr/>
          </p:nvSpPr>
          <p:spPr>
            <a:xfrm>
              <a:off x="3599052" y="6191916"/>
              <a:ext cx="2436399" cy="2445067"/>
            </a:xfrm>
            <a:custGeom>
              <a:avLst/>
              <a:gdLst>
                <a:gd name="connsiteX0" fmla="*/ 2436304 w 2436399"/>
                <a:gd name="connsiteY0" fmla="*/ 2428304 h 2445067"/>
                <a:gd name="connsiteX1" fmla="*/ 2247900 w 2436399"/>
                <a:gd name="connsiteY1" fmla="*/ 2420779 h 2445067"/>
                <a:gd name="connsiteX2" fmla="*/ 2218468 w 2436399"/>
                <a:gd name="connsiteY2" fmla="*/ 2399252 h 2445067"/>
                <a:gd name="connsiteX3" fmla="*/ 2157127 w 2436399"/>
                <a:gd name="connsiteY3" fmla="*/ 2392775 h 2445067"/>
                <a:gd name="connsiteX4" fmla="*/ 2095881 w 2436399"/>
                <a:gd name="connsiteY4" fmla="*/ 2385250 h 2445067"/>
                <a:gd name="connsiteX5" fmla="*/ 2035016 w 2436399"/>
                <a:gd name="connsiteY5" fmla="*/ 2375535 h 2445067"/>
                <a:gd name="connsiteX6" fmla="*/ 1974247 w 2436399"/>
                <a:gd name="connsiteY6" fmla="*/ 2365058 h 2445067"/>
                <a:gd name="connsiteX7" fmla="*/ 1944052 w 2436399"/>
                <a:gd name="connsiteY7" fmla="*/ 2358866 h 2445067"/>
                <a:gd name="connsiteX8" fmla="*/ 1845850 w 2436399"/>
                <a:gd name="connsiteY8" fmla="*/ 2336768 h 2445067"/>
                <a:gd name="connsiteX9" fmla="*/ 1477042 w 2436399"/>
                <a:gd name="connsiteY9" fmla="*/ 2210848 h 2445067"/>
                <a:gd name="connsiteX10" fmla="*/ 1432465 w 2436399"/>
                <a:gd name="connsiteY10" fmla="*/ 2191036 h 2445067"/>
                <a:gd name="connsiteX11" fmla="*/ 1410176 w 2436399"/>
                <a:gd name="connsiteY11" fmla="*/ 2181130 h 2445067"/>
                <a:gd name="connsiteX12" fmla="*/ 1388364 w 2436399"/>
                <a:gd name="connsiteY12" fmla="*/ 2170366 h 2445067"/>
                <a:gd name="connsiteX13" fmla="*/ 1301306 w 2436399"/>
                <a:gd name="connsiteY13" fmla="*/ 2126456 h 2445067"/>
                <a:gd name="connsiteX14" fmla="*/ 1216438 w 2436399"/>
                <a:gd name="connsiteY14" fmla="*/ 2078355 h 2445067"/>
                <a:gd name="connsiteX15" fmla="*/ 1174813 w 2436399"/>
                <a:gd name="connsiteY15" fmla="*/ 2053018 h 2445067"/>
                <a:gd name="connsiteX16" fmla="*/ 1133666 w 2436399"/>
                <a:gd name="connsiteY16" fmla="*/ 2026920 h 2445067"/>
                <a:gd name="connsiteX17" fmla="*/ 824008 w 2436399"/>
                <a:gd name="connsiteY17" fmla="*/ 1790129 h 2445067"/>
                <a:gd name="connsiteX18" fmla="*/ 731615 w 2436399"/>
                <a:gd name="connsiteY18" fmla="*/ 1718405 h 2445067"/>
                <a:gd name="connsiteX19" fmla="*/ 670084 w 2436399"/>
                <a:gd name="connsiteY19" fmla="*/ 1666018 h 2445067"/>
                <a:gd name="connsiteX20" fmla="*/ 575119 w 2436399"/>
                <a:gd name="connsiteY20" fmla="*/ 1559052 h 2445067"/>
                <a:gd name="connsiteX21" fmla="*/ 10287 w 2436399"/>
                <a:gd name="connsiteY21" fmla="*/ 89345 h 2445067"/>
                <a:gd name="connsiteX22" fmla="*/ 8096 w 2436399"/>
                <a:gd name="connsiteY22" fmla="*/ 0 h 2445067"/>
                <a:gd name="connsiteX23" fmla="*/ 0 w 2436399"/>
                <a:gd name="connsiteY23" fmla="*/ 0 h 2445067"/>
                <a:gd name="connsiteX24" fmla="*/ 2191 w 2436399"/>
                <a:gd name="connsiteY24" fmla="*/ 89630 h 2445067"/>
                <a:gd name="connsiteX25" fmla="*/ 568928 w 2436399"/>
                <a:gd name="connsiteY25" fmla="*/ 1564291 h 2445067"/>
                <a:gd name="connsiteX26" fmla="*/ 670846 w 2436399"/>
                <a:gd name="connsiteY26" fmla="*/ 1678591 h 2445067"/>
                <a:gd name="connsiteX27" fmla="*/ 715423 w 2436399"/>
                <a:gd name="connsiteY27" fmla="*/ 1734788 h 2445067"/>
                <a:gd name="connsiteX28" fmla="*/ 793147 w 2436399"/>
                <a:gd name="connsiteY28" fmla="*/ 1824323 h 2445067"/>
                <a:gd name="connsiteX29" fmla="*/ 1108615 w 2436399"/>
                <a:gd name="connsiteY29" fmla="*/ 2065591 h 2445067"/>
                <a:gd name="connsiteX30" fmla="*/ 1150620 w 2436399"/>
                <a:gd name="connsiteY30" fmla="*/ 2092166 h 2445067"/>
                <a:gd name="connsiteX31" fmla="*/ 1193102 w 2436399"/>
                <a:gd name="connsiteY31" fmla="*/ 2117979 h 2445067"/>
                <a:gd name="connsiteX32" fmla="*/ 1279588 w 2436399"/>
                <a:gd name="connsiteY32" fmla="*/ 2167033 h 2445067"/>
                <a:gd name="connsiteX33" fmla="*/ 1368361 w 2436399"/>
                <a:gd name="connsiteY33" fmla="*/ 2211800 h 2445067"/>
                <a:gd name="connsiteX34" fmla="*/ 1390650 w 2436399"/>
                <a:gd name="connsiteY34" fmla="*/ 2222849 h 2445067"/>
                <a:gd name="connsiteX35" fmla="*/ 1413415 w 2436399"/>
                <a:gd name="connsiteY35" fmla="*/ 2232946 h 2445067"/>
                <a:gd name="connsiteX36" fmla="*/ 1458849 w 2436399"/>
                <a:gd name="connsiteY36" fmla="*/ 2253139 h 2445067"/>
                <a:gd name="connsiteX37" fmla="*/ 1834801 w 2436399"/>
                <a:gd name="connsiteY37" fmla="*/ 2381536 h 2445067"/>
                <a:gd name="connsiteX38" fmla="*/ 1934909 w 2436399"/>
                <a:gd name="connsiteY38" fmla="*/ 2404015 h 2445067"/>
                <a:gd name="connsiteX39" fmla="*/ 1965674 w 2436399"/>
                <a:gd name="connsiteY39" fmla="*/ 2410301 h 2445067"/>
                <a:gd name="connsiteX40" fmla="*/ 2027587 w 2436399"/>
                <a:gd name="connsiteY40" fmla="*/ 2420969 h 2445067"/>
                <a:gd name="connsiteX41" fmla="*/ 2089594 w 2436399"/>
                <a:gd name="connsiteY41" fmla="*/ 2430876 h 2445067"/>
                <a:gd name="connsiteX42" fmla="*/ 2151983 w 2436399"/>
                <a:gd name="connsiteY42" fmla="*/ 2438495 h 2445067"/>
                <a:gd name="connsiteX43" fmla="*/ 2214467 w 2436399"/>
                <a:gd name="connsiteY43" fmla="*/ 2445068 h 2445067"/>
                <a:gd name="connsiteX44" fmla="*/ 2245995 w 2436399"/>
                <a:gd name="connsiteY44" fmla="*/ 2428780 h 2445067"/>
                <a:gd name="connsiteX45" fmla="*/ 2436400 w 2436399"/>
                <a:gd name="connsiteY45" fmla="*/ 2436400 h 2445067"/>
                <a:gd name="connsiteX46" fmla="*/ 2436400 w 2436399"/>
                <a:gd name="connsiteY46" fmla="*/ 2428304 h 24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436399" h="2445067">
                  <a:moveTo>
                    <a:pt x="2436304" y="2428304"/>
                  </a:moveTo>
                  <a:cubicBezTo>
                    <a:pt x="2373440" y="2428304"/>
                    <a:pt x="2310575" y="2425636"/>
                    <a:pt x="2247900" y="2420779"/>
                  </a:cubicBezTo>
                  <a:lnTo>
                    <a:pt x="2218468" y="2399252"/>
                  </a:lnTo>
                  <a:cubicBezTo>
                    <a:pt x="2197894" y="2398205"/>
                    <a:pt x="2177606" y="2395252"/>
                    <a:pt x="2157127" y="2392775"/>
                  </a:cubicBezTo>
                  <a:lnTo>
                    <a:pt x="2095881" y="2385250"/>
                  </a:lnTo>
                  <a:cubicBezTo>
                    <a:pt x="2075402" y="2383250"/>
                    <a:pt x="2055304" y="2378774"/>
                    <a:pt x="2035016" y="2375535"/>
                  </a:cubicBezTo>
                  <a:lnTo>
                    <a:pt x="1974247" y="2365058"/>
                  </a:lnTo>
                  <a:cubicBezTo>
                    <a:pt x="1964055" y="2363533"/>
                    <a:pt x="1954054" y="2361152"/>
                    <a:pt x="1944052" y="2358866"/>
                  </a:cubicBezTo>
                  <a:lnTo>
                    <a:pt x="1845850" y="2336768"/>
                  </a:lnTo>
                  <a:cubicBezTo>
                    <a:pt x="1719834" y="2304669"/>
                    <a:pt x="1596390" y="2262378"/>
                    <a:pt x="1477042" y="2210848"/>
                  </a:cubicBezTo>
                  <a:lnTo>
                    <a:pt x="1432465" y="2191036"/>
                  </a:lnTo>
                  <a:lnTo>
                    <a:pt x="1410176" y="2181130"/>
                  </a:lnTo>
                  <a:cubicBezTo>
                    <a:pt x="1402747" y="2177796"/>
                    <a:pt x="1395603" y="2173891"/>
                    <a:pt x="1388364" y="2170366"/>
                  </a:cubicBezTo>
                  <a:lnTo>
                    <a:pt x="1301306" y="2126456"/>
                  </a:lnTo>
                  <a:lnTo>
                    <a:pt x="1216438" y="2078355"/>
                  </a:lnTo>
                  <a:cubicBezTo>
                    <a:pt x="1202150" y="2070640"/>
                    <a:pt x="1188434" y="2061781"/>
                    <a:pt x="1174813" y="2053018"/>
                  </a:cubicBezTo>
                  <a:lnTo>
                    <a:pt x="1133666" y="2026920"/>
                  </a:lnTo>
                  <a:cubicBezTo>
                    <a:pt x="1024604" y="1956149"/>
                    <a:pt x="920782" y="1877187"/>
                    <a:pt x="824008" y="1790129"/>
                  </a:cubicBezTo>
                  <a:cubicBezTo>
                    <a:pt x="793051" y="1766697"/>
                    <a:pt x="762571" y="1742408"/>
                    <a:pt x="731615" y="1718405"/>
                  </a:cubicBezTo>
                  <a:cubicBezTo>
                    <a:pt x="710851" y="1701356"/>
                    <a:pt x="690467" y="1683639"/>
                    <a:pt x="670084" y="1666018"/>
                  </a:cubicBezTo>
                  <a:cubicBezTo>
                    <a:pt x="637318" y="1631347"/>
                    <a:pt x="605504" y="1595818"/>
                    <a:pt x="575119" y="1559052"/>
                  </a:cubicBezTo>
                  <a:cubicBezTo>
                    <a:pt x="229362" y="1150811"/>
                    <a:pt x="26956" y="624078"/>
                    <a:pt x="10287" y="89345"/>
                  </a:cubicBezTo>
                  <a:lnTo>
                    <a:pt x="8096" y="0"/>
                  </a:lnTo>
                  <a:lnTo>
                    <a:pt x="0" y="0"/>
                  </a:lnTo>
                  <a:lnTo>
                    <a:pt x="2191" y="89630"/>
                  </a:lnTo>
                  <a:cubicBezTo>
                    <a:pt x="18859" y="626173"/>
                    <a:pt x="222028" y="1154621"/>
                    <a:pt x="568928" y="1564291"/>
                  </a:cubicBezTo>
                  <a:cubicBezTo>
                    <a:pt x="601504" y="1603629"/>
                    <a:pt x="635603" y="1641729"/>
                    <a:pt x="670846" y="1678591"/>
                  </a:cubicBezTo>
                  <a:cubicBezTo>
                    <a:pt x="685514" y="1697450"/>
                    <a:pt x="700278" y="1716310"/>
                    <a:pt x="715423" y="1734788"/>
                  </a:cubicBezTo>
                  <a:cubicBezTo>
                    <a:pt x="741235" y="1764506"/>
                    <a:pt x="766858" y="1794700"/>
                    <a:pt x="793147" y="1824323"/>
                  </a:cubicBezTo>
                  <a:cubicBezTo>
                    <a:pt x="891731" y="1913001"/>
                    <a:pt x="997553" y="1993392"/>
                    <a:pt x="1108615" y="2065591"/>
                  </a:cubicBezTo>
                  <a:lnTo>
                    <a:pt x="1150620" y="2092166"/>
                  </a:lnTo>
                  <a:cubicBezTo>
                    <a:pt x="1164622" y="2101024"/>
                    <a:pt x="1178528" y="2110073"/>
                    <a:pt x="1193102" y="2117979"/>
                  </a:cubicBezTo>
                  <a:lnTo>
                    <a:pt x="1279588" y="2167033"/>
                  </a:lnTo>
                  <a:lnTo>
                    <a:pt x="1368361" y="2211800"/>
                  </a:lnTo>
                  <a:cubicBezTo>
                    <a:pt x="1375791" y="2215420"/>
                    <a:pt x="1383125" y="2219420"/>
                    <a:pt x="1390650" y="2222849"/>
                  </a:cubicBezTo>
                  <a:lnTo>
                    <a:pt x="1413415" y="2232946"/>
                  </a:lnTo>
                  <a:lnTo>
                    <a:pt x="1458849" y="2253139"/>
                  </a:lnTo>
                  <a:cubicBezTo>
                    <a:pt x="1580483" y="2305717"/>
                    <a:pt x="1706309" y="2348770"/>
                    <a:pt x="1834801" y="2381536"/>
                  </a:cubicBezTo>
                  <a:lnTo>
                    <a:pt x="1934909" y="2404015"/>
                  </a:lnTo>
                  <a:cubicBezTo>
                    <a:pt x="1945100" y="2406301"/>
                    <a:pt x="1955292" y="2408682"/>
                    <a:pt x="1965674" y="2410301"/>
                  </a:cubicBezTo>
                  <a:lnTo>
                    <a:pt x="2027587" y="2420969"/>
                  </a:lnTo>
                  <a:cubicBezTo>
                    <a:pt x="2048256" y="2424303"/>
                    <a:pt x="2068735" y="2428780"/>
                    <a:pt x="2089594" y="2430876"/>
                  </a:cubicBezTo>
                  <a:lnTo>
                    <a:pt x="2151983" y="2438495"/>
                  </a:lnTo>
                  <a:cubicBezTo>
                    <a:pt x="2172748" y="2440972"/>
                    <a:pt x="2193512" y="2444020"/>
                    <a:pt x="2214467" y="2445068"/>
                  </a:cubicBezTo>
                  <a:lnTo>
                    <a:pt x="2245995" y="2428780"/>
                  </a:lnTo>
                  <a:cubicBezTo>
                    <a:pt x="2309336" y="2433733"/>
                    <a:pt x="2372868" y="2436304"/>
                    <a:pt x="2436400" y="2436400"/>
                  </a:cubicBezTo>
                  <a:lnTo>
                    <a:pt x="2436400" y="2428304"/>
                  </a:lnTo>
                  <a:close/>
                </a:path>
              </a:pathLst>
            </a:custGeom>
            <a:solidFill>
              <a:srgbClr val="3EB1C8"/>
            </a:solidFill>
            <a:ln w="9525"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ED5761C1-C1E0-6F45-254B-1B31FB0A86D5}"/>
                </a:ext>
              </a:extLst>
            </p:cNvPr>
            <p:cNvSpPr/>
            <p:nvPr/>
          </p:nvSpPr>
          <p:spPr>
            <a:xfrm>
              <a:off x="7705660" y="7862220"/>
              <a:ext cx="99250" cy="99250"/>
            </a:xfrm>
            <a:custGeom>
              <a:avLst/>
              <a:gdLst>
                <a:gd name="connsiteX0" fmla="*/ 99251 w 99250"/>
                <a:gd name="connsiteY0" fmla="*/ 49625 h 99250"/>
                <a:gd name="connsiteX1" fmla="*/ 49625 w 99250"/>
                <a:gd name="connsiteY1" fmla="*/ 0 h 99250"/>
                <a:gd name="connsiteX2" fmla="*/ 0 w 99250"/>
                <a:gd name="connsiteY2" fmla="*/ 49625 h 99250"/>
                <a:gd name="connsiteX3" fmla="*/ 49625 w 99250"/>
                <a:gd name="connsiteY3" fmla="*/ 99251 h 99250"/>
                <a:gd name="connsiteX4" fmla="*/ 99251 w 99250"/>
                <a:gd name="connsiteY4" fmla="*/ 49625 h 9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250" h="99250">
                  <a:moveTo>
                    <a:pt x="99251" y="49625"/>
                  </a:moveTo>
                  <a:cubicBezTo>
                    <a:pt x="99251" y="22288"/>
                    <a:pt x="77058" y="0"/>
                    <a:pt x="49625" y="0"/>
                  </a:cubicBezTo>
                  <a:cubicBezTo>
                    <a:pt x="22193" y="0"/>
                    <a:pt x="0" y="22193"/>
                    <a:pt x="0" y="49625"/>
                  </a:cubicBezTo>
                  <a:cubicBezTo>
                    <a:pt x="0" y="77057"/>
                    <a:pt x="22193" y="99251"/>
                    <a:pt x="49625" y="99251"/>
                  </a:cubicBezTo>
                  <a:cubicBezTo>
                    <a:pt x="77058" y="99251"/>
                    <a:pt x="99251" y="77057"/>
                    <a:pt x="99251" y="49625"/>
                  </a:cubicBezTo>
                  <a:close/>
                </a:path>
              </a:pathLst>
            </a:custGeom>
            <a:solidFill>
              <a:srgbClr val="F68D2E"/>
            </a:solidFill>
            <a:ln w="9525" cap="flat">
              <a:noFill/>
              <a:prstDash val="solid"/>
              <a:miter/>
            </a:ln>
          </p:spPr>
          <p:txBody>
            <a:bodyPr rtlCol="0" anchor="ctr"/>
            <a:lstStyle/>
            <a:p>
              <a:endParaRPr lang="en-US" dirty="0"/>
            </a:p>
          </p:txBody>
        </p:sp>
      </p:grpSp>
      <p:sp>
        <p:nvSpPr>
          <p:cNvPr id="53" name="Freeform: Shape 52">
            <a:extLst>
              <a:ext uri="{FF2B5EF4-FFF2-40B4-BE49-F238E27FC236}">
                <a16:creationId xmlns:a16="http://schemas.microsoft.com/office/drawing/2014/main" id="{3B246670-473A-AECA-DA9D-AE995264B8A5}"/>
              </a:ext>
            </a:extLst>
          </p:cNvPr>
          <p:cNvSpPr/>
          <p:nvPr userDrawn="1"/>
        </p:nvSpPr>
        <p:spPr>
          <a:xfrm flipH="1">
            <a:off x="4838940" y="5930900"/>
            <a:ext cx="3909931" cy="337352"/>
          </a:xfrm>
          <a:custGeom>
            <a:avLst/>
            <a:gdLst>
              <a:gd name="connsiteX0" fmla="*/ 4358936 w 4358936"/>
              <a:gd name="connsiteY0" fmla="*/ 337352 h 337352"/>
              <a:gd name="connsiteX1" fmla="*/ 3320249 w 4358936"/>
              <a:gd name="connsiteY1" fmla="*/ 337352 h 337352"/>
              <a:gd name="connsiteX2" fmla="*/ 2982897 w 4358936"/>
              <a:gd name="connsiteY2" fmla="*/ 0 h 337352"/>
              <a:gd name="connsiteX3" fmla="*/ 0 w 4358936"/>
              <a:gd name="connsiteY3" fmla="*/ 0 h 337352"/>
            </a:gdLst>
            <a:ahLst/>
            <a:cxnLst>
              <a:cxn ang="0">
                <a:pos x="connsiteX0" y="connsiteY0"/>
              </a:cxn>
              <a:cxn ang="0">
                <a:pos x="connsiteX1" y="connsiteY1"/>
              </a:cxn>
              <a:cxn ang="0">
                <a:pos x="connsiteX2" y="connsiteY2"/>
              </a:cxn>
              <a:cxn ang="0">
                <a:pos x="connsiteX3" y="connsiteY3"/>
              </a:cxn>
            </a:cxnLst>
            <a:rect l="l" t="t" r="r" b="b"/>
            <a:pathLst>
              <a:path w="4358936" h="337352">
                <a:moveTo>
                  <a:pt x="4358936" y="337352"/>
                </a:moveTo>
                <a:lnTo>
                  <a:pt x="3320249" y="337352"/>
                </a:lnTo>
                <a:lnTo>
                  <a:pt x="2982897" y="0"/>
                </a:lnTo>
                <a:lnTo>
                  <a:pt x="0" y="0"/>
                </a:lnTo>
              </a:path>
            </a:pathLst>
          </a:custGeom>
          <a:noFill/>
          <a:ln w="12700">
            <a:solidFill>
              <a:schemeClr val="bg2"/>
            </a:solidFill>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Picture Placeholder 18">
            <a:extLst>
              <a:ext uri="{FF2B5EF4-FFF2-40B4-BE49-F238E27FC236}">
                <a16:creationId xmlns:a16="http://schemas.microsoft.com/office/drawing/2014/main" id="{D049748B-B40D-A340-B7E4-091F6124EE2A}"/>
              </a:ext>
            </a:extLst>
          </p:cNvPr>
          <p:cNvSpPr>
            <a:spLocks noGrp="1" noChangeAspect="1"/>
          </p:cNvSpPr>
          <p:nvPr>
            <p:ph type="pic" sz="quarter" idx="18"/>
          </p:nvPr>
        </p:nvSpPr>
        <p:spPr>
          <a:xfrm>
            <a:off x="4082618" y="4314652"/>
            <a:ext cx="1618488" cy="1617477"/>
          </a:xfrm>
          <a:prstGeom prst="ellipse">
            <a:avLst/>
          </a:prstGeom>
        </p:spPr>
        <p:txBody>
          <a:bodyPr/>
          <a:lstStyle>
            <a:lvl1pPr>
              <a:defRPr sz="1800"/>
            </a:lvl1pPr>
          </a:lstStyle>
          <a:p>
            <a:r>
              <a:rPr lang="en-US" dirty="0"/>
              <a:t>Click icon to add picture</a:t>
            </a:r>
          </a:p>
        </p:txBody>
      </p:sp>
    </p:spTree>
    <p:extLst>
      <p:ext uri="{BB962C8B-B14F-4D97-AF65-F5344CB8AC3E}">
        <p14:creationId xmlns:p14="http://schemas.microsoft.com/office/powerpoint/2010/main" val="378123284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t contac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83EA8-7CF0-6BF0-DE86-2A9F6C1CC59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A5A9E65A-D78F-B19A-7E3C-ACC9755A166C}"/>
              </a:ext>
            </a:extLst>
          </p:cNvPr>
          <p:cNvSpPr>
            <a:spLocks noGrp="1"/>
          </p:cNvSpPr>
          <p:nvPr>
            <p:ph type="sldNum" sz="quarter" idx="10"/>
          </p:nvPr>
        </p:nvSpPr>
        <p:spPr/>
        <p:txBody>
          <a:bodyPr/>
          <a:lstStyle/>
          <a:p>
            <a:fld id="{1D97EE88-343E-4AED-AB47-DC2FB3AECFCB}" type="slidenum">
              <a:rPr lang="en-US" smtClean="0"/>
              <a:pPr/>
              <a:t>‹#›</a:t>
            </a:fld>
            <a:endParaRPr lang="en-US" dirty="0"/>
          </a:p>
        </p:txBody>
      </p:sp>
      <p:sp>
        <p:nvSpPr>
          <p:cNvPr id="4" name="Picture Placeholder 18">
            <a:extLst>
              <a:ext uri="{FF2B5EF4-FFF2-40B4-BE49-F238E27FC236}">
                <a16:creationId xmlns:a16="http://schemas.microsoft.com/office/drawing/2014/main" id="{6031002D-C70F-7D72-0FEC-540C6AA47670}"/>
              </a:ext>
            </a:extLst>
          </p:cNvPr>
          <p:cNvSpPr>
            <a:spLocks noGrp="1"/>
          </p:cNvSpPr>
          <p:nvPr>
            <p:ph type="pic" sz="quarter" idx="16"/>
          </p:nvPr>
        </p:nvSpPr>
        <p:spPr>
          <a:xfrm>
            <a:off x="1108708" y="1884140"/>
            <a:ext cx="1618488" cy="1617477"/>
          </a:xfrm>
        </p:spPr>
        <p:txBody>
          <a:bodyPr/>
          <a:lstStyle>
            <a:lvl1pPr>
              <a:defRPr sz="1800"/>
            </a:lvl1pPr>
          </a:lstStyle>
          <a:p>
            <a:r>
              <a:rPr lang="en-US" dirty="0"/>
              <a:t>Click icon to add picture</a:t>
            </a:r>
          </a:p>
        </p:txBody>
      </p:sp>
      <p:sp>
        <p:nvSpPr>
          <p:cNvPr id="5" name="Picture Placeholder 18">
            <a:extLst>
              <a:ext uri="{FF2B5EF4-FFF2-40B4-BE49-F238E27FC236}">
                <a16:creationId xmlns:a16="http://schemas.microsoft.com/office/drawing/2014/main" id="{AF17736E-86D0-63AB-9E9B-AB796A1ECEDE}"/>
              </a:ext>
            </a:extLst>
          </p:cNvPr>
          <p:cNvSpPr>
            <a:spLocks noGrp="1"/>
          </p:cNvSpPr>
          <p:nvPr>
            <p:ph type="pic" sz="quarter" idx="15"/>
          </p:nvPr>
        </p:nvSpPr>
        <p:spPr>
          <a:xfrm>
            <a:off x="1108708" y="4259407"/>
            <a:ext cx="1618488" cy="1617477"/>
          </a:xfrm>
        </p:spPr>
        <p:txBody>
          <a:bodyPr/>
          <a:lstStyle>
            <a:lvl1pPr>
              <a:defRPr sz="1800"/>
            </a:lvl1pPr>
          </a:lstStyle>
          <a:p>
            <a:r>
              <a:rPr lang="en-US" dirty="0"/>
              <a:t>Click icon to add picture</a:t>
            </a:r>
          </a:p>
        </p:txBody>
      </p:sp>
      <p:sp>
        <p:nvSpPr>
          <p:cNvPr id="6" name="Picture Placeholder 18">
            <a:extLst>
              <a:ext uri="{FF2B5EF4-FFF2-40B4-BE49-F238E27FC236}">
                <a16:creationId xmlns:a16="http://schemas.microsoft.com/office/drawing/2014/main" id="{D4543B7F-B869-1C05-DFD0-7C30E70BD658}"/>
              </a:ext>
            </a:extLst>
          </p:cNvPr>
          <p:cNvSpPr>
            <a:spLocks noGrp="1"/>
          </p:cNvSpPr>
          <p:nvPr>
            <p:ph type="pic" sz="quarter" idx="17"/>
          </p:nvPr>
        </p:nvSpPr>
        <p:spPr>
          <a:xfrm>
            <a:off x="6366508" y="1884140"/>
            <a:ext cx="1618488" cy="1617477"/>
          </a:xfrm>
        </p:spPr>
        <p:txBody>
          <a:bodyPr/>
          <a:lstStyle>
            <a:lvl1pPr>
              <a:defRPr sz="1800"/>
            </a:lvl1pPr>
          </a:lstStyle>
          <a:p>
            <a:r>
              <a:rPr lang="en-US" dirty="0"/>
              <a:t>Click icon to add picture</a:t>
            </a:r>
          </a:p>
        </p:txBody>
      </p:sp>
      <p:sp>
        <p:nvSpPr>
          <p:cNvPr id="7" name="Picture Placeholder 18">
            <a:extLst>
              <a:ext uri="{FF2B5EF4-FFF2-40B4-BE49-F238E27FC236}">
                <a16:creationId xmlns:a16="http://schemas.microsoft.com/office/drawing/2014/main" id="{D3448FC2-A2A9-3F5B-25CB-0057F2EBB44C}"/>
              </a:ext>
            </a:extLst>
          </p:cNvPr>
          <p:cNvSpPr>
            <a:spLocks noGrp="1"/>
          </p:cNvSpPr>
          <p:nvPr>
            <p:ph type="pic" sz="quarter" idx="18"/>
          </p:nvPr>
        </p:nvSpPr>
        <p:spPr>
          <a:xfrm>
            <a:off x="6366508" y="4259407"/>
            <a:ext cx="1618488" cy="1617477"/>
          </a:xfrm>
        </p:spPr>
        <p:txBody>
          <a:bodyPr/>
          <a:lstStyle>
            <a:lvl1pPr>
              <a:defRPr sz="1800"/>
            </a:lvl1pPr>
          </a:lstStyle>
          <a:p>
            <a:r>
              <a:rPr lang="en-US" dirty="0"/>
              <a:t>Click icon to add picture</a:t>
            </a:r>
          </a:p>
        </p:txBody>
      </p:sp>
    </p:spTree>
    <p:extLst>
      <p:ext uri="{BB962C8B-B14F-4D97-AF65-F5344CB8AC3E}">
        <p14:creationId xmlns:p14="http://schemas.microsoft.com/office/powerpoint/2010/main" val="147966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ography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D6A78-0176-243E-DDDB-A88DB1DAED21}"/>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9D58745-ED8A-A0A3-E4B5-1257120E2264}"/>
              </a:ext>
            </a:extLst>
          </p:cNvPr>
          <p:cNvSpPr>
            <a:spLocks noGrp="1"/>
          </p:cNvSpPr>
          <p:nvPr>
            <p:ph type="sldNum" sz="quarter" idx="10"/>
          </p:nvPr>
        </p:nvSpPr>
        <p:spPr/>
        <p:txBody>
          <a:bodyPr/>
          <a:lstStyle/>
          <a:p>
            <a:fld id="{1D97EE88-343E-4AED-AB47-DC2FB3AECFCB}" type="slidenum">
              <a:rPr lang="en-US" smtClean="0"/>
              <a:pPr/>
              <a:t>‹#›</a:t>
            </a:fld>
            <a:endParaRPr lang="en-US" dirty="0"/>
          </a:p>
        </p:txBody>
      </p:sp>
      <p:sp>
        <p:nvSpPr>
          <p:cNvPr id="4" name="Rectangle 3">
            <a:extLst>
              <a:ext uri="{FF2B5EF4-FFF2-40B4-BE49-F238E27FC236}">
                <a16:creationId xmlns:a16="http://schemas.microsoft.com/office/drawing/2014/main" id="{4F2681DA-C4F6-DDC9-9A16-4A760669CC3B}"/>
              </a:ext>
            </a:extLst>
          </p:cNvPr>
          <p:cNvSpPr/>
          <p:nvPr userDrawn="1"/>
        </p:nvSpPr>
        <p:spPr>
          <a:xfrm>
            <a:off x="620907" y="1949553"/>
            <a:ext cx="5228683" cy="152400"/>
          </a:xfrm>
          <a:prstGeom prst="rect">
            <a:avLst/>
          </a:prstGeom>
          <a:solidFill>
            <a:schemeClr val="accent1">
              <a:lumMod val="75000"/>
            </a:schemeClr>
          </a:solidFill>
          <a:ln w="12700">
            <a:solidFill>
              <a:schemeClr val="accent1">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7D0EB88-42EE-4111-9287-AEEF4E1D4754}"/>
              </a:ext>
            </a:extLst>
          </p:cNvPr>
          <p:cNvSpPr/>
          <p:nvPr userDrawn="1"/>
        </p:nvSpPr>
        <p:spPr>
          <a:xfrm>
            <a:off x="620907" y="2142146"/>
            <a:ext cx="5228683" cy="3581400"/>
          </a:xfrm>
          <a:prstGeom prst="rect">
            <a:avLst/>
          </a:prstGeom>
          <a:solidFill>
            <a:schemeClr val="bg1"/>
          </a:solidFill>
          <a:ln w="12700">
            <a:solidFill>
              <a:schemeClr val="accent1">
                <a:lumMod val="75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2880" tIns="365760" rIns="358813" bIns="358813" numCol="1" spcCol="1270" anchor="t" anchorCtr="0">
            <a:noAutofit/>
          </a:bodyPr>
          <a:lstStyle/>
          <a:p>
            <a:pPr algn="r"/>
            <a:endParaRPr lang="en-US" sz="1600" dirty="0">
              <a:solidFill>
                <a:schemeClr val="accent3"/>
              </a:solidFill>
              <a:highlight>
                <a:srgbClr val="FFFF00"/>
              </a:highlight>
            </a:endParaRPr>
          </a:p>
        </p:txBody>
      </p:sp>
      <p:sp>
        <p:nvSpPr>
          <p:cNvPr id="6" name="Rectangle 5">
            <a:extLst>
              <a:ext uri="{FF2B5EF4-FFF2-40B4-BE49-F238E27FC236}">
                <a16:creationId xmlns:a16="http://schemas.microsoft.com/office/drawing/2014/main" id="{D3E720D2-822C-9C54-2A69-C6D9974761FE}"/>
              </a:ext>
            </a:extLst>
          </p:cNvPr>
          <p:cNvSpPr/>
          <p:nvPr userDrawn="1"/>
        </p:nvSpPr>
        <p:spPr>
          <a:xfrm>
            <a:off x="6475412" y="1949553"/>
            <a:ext cx="5228684" cy="152400"/>
          </a:xfrm>
          <a:prstGeom prst="rect">
            <a:avLst/>
          </a:prstGeom>
          <a:solidFill>
            <a:schemeClr val="accent1">
              <a:lumMod val="75000"/>
            </a:schemeClr>
          </a:solidFill>
          <a:ln w="12700">
            <a:solidFill>
              <a:schemeClr val="accent1">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585C2A1-7C1D-289D-D1FE-66FE2F97FA92}"/>
              </a:ext>
            </a:extLst>
          </p:cNvPr>
          <p:cNvSpPr/>
          <p:nvPr userDrawn="1"/>
        </p:nvSpPr>
        <p:spPr>
          <a:xfrm>
            <a:off x="6475412" y="2142146"/>
            <a:ext cx="5228684" cy="3581400"/>
          </a:xfrm>
          <a:prstGeom prst="rect">
            <a:avLst/>
          </a:prstGeom>
          <a:solidFill>
            <a:schemeClr val="bg1"/>
          </a:solidFill>
          <a:ln w="12700">
            <a:solidFill>
              <a:schemeClr val="accent1">
                <a:lumMod val="75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2880" tIns="365760" rIns="358813" bIns="358813" numCol="1" spcCol="1270" anchor="t" anchorCtr="0">
            <a:noAutofit/>
          </a:bodyPr>
          <a:lstStyle/>
          <a:p>
            <a:pPr algn="r"/>
            <a:endParaRPr lang="en-US" sz="1600" dirty="0">
              <a:solidFill>
                <a:schemeClr val="accent3"/>
              </a:solidFill>
              <a:highlight>
                <a:srgbClr val="FFFF00"/>
              </a:highlight>
            </a:endParaRPr>
          </a:p>
        </p:txBody>
      </p:sp>
      <p:sp>
        <p:nvSpPr>
          <p:cNvPr id="8" name="Text Placeholder 16">
            <a:extLst>
              <a:ext uri="{FF2B5EF4-FFF2-40B4-BE49-F238E27FC236}">
                <a16:creationId xmlns:a16="http://schemas.microsoft.com/office/drawing/2014/main" id="{EEBE839A-1EF5-26C0-4C19-08AFE57BE939}"/>
              </a:ext>
            </a:extLst>
          </p:cNvPr>
          <p:cNvSpPr>
            <a:spLocks noGrp="1"/>
          </p:cNvSpPr>
          <p:nvPr>
            <p:ph type="body" sz="quarter" idx="15" hasCustomPrompt="1"/>
          </p:nvPr>
        </p:nvSpPr>
        <p:spPr>
          <a:xfrm>
            <a:off x="814106" y="3361346"/>
            <a:ext cx="4823106" cy="2133599"/>
          </a:xfrm>
        </p:spPr>
        <p:txBody>
          <a:bodyPr/>
          <a:lstStyle>
            <a:lvl1pPr>
              <a:spcBef>
                <a:spcPts val="0"/>
              </a:spcBef>
              <a:spcAft>
                <a:spcPts val="300"/>
              </a:spcAft>
              <a:defRPr sz="1800"/>
            </a:lvl1pPr>
          </a:lstStyle>
          <a:p>
            <a:r>
              <a:rPr lang="en-US" dirty="0"/>
              <a:t>Click to add experience</a:t>
            </a:r>
          </a:p>
        </p:txBody>
      </p:sp>
      <p:sp>
        <p:nvSpPr>
          <p:cNvPr id="9" name="Picture Placeholder 14">
            <a:extLst>
              <a:ext uri="{FF2B5EF4-FFF2-40B4-BE49-F238E27FC236}">
                <a16:creationId xmlns:a16="http://schemas.microsoft.com/office/drawing/2014/main" id="{4F6E89A0-18CA-A9AC-258A-F148E1F9A4AD}"/>
              </a:ext>
            </a:extLst>
          </p:cNvPr>
          <p:cNvSpPr>
            <a:spLocks noGrp="1" noChangeAspect="1"/>
          </p:cNvSpPr>
          <p:nvPr>
            <p:ph type="pic" sz="quarter" idx="13"/>
          </p:nvPr>
        </p:nvSpPr>
        <p:spPr>
          <a:xfrm>
            <a:off x="814106" y="1676400"/>
            <a:ext cx="1463040" cy="1464328"/>
          </a:xfrm>
        </p:spPr>
        <p:txBody>
          <a:bodyPr/>
          <a:lstStyle/>
          <a:p>
            <a:endParaRPr lang="en-US" dirty="0"/>
          </a:p>
        </p:txBody>
      </p:sp>
      <p:sp>
        <p:nvSpPr>
          <p:cNvPr id="10" name="Text Placeholder 26">
            <a:extLst>
              <a:ext uri="{FF2B5EF4-FFF2-40B4-BE49-F238E27FC236}">
                <a16:creationId xmlns:a16="http://schemas.microsoft.com/office/drawing/2014/main" id="{828693F7-5289-3609-A672-3239D282D40C}"/>
              </a:ext>
            </a:extLst>
          </p:cNvPr>
          <p:cNvSpPr>
            <a:spLocks noGrp="1"/>
          </p:cNvSpPr>
          <p:nvPr>
            <p:ph type="body" sz="quarter" idx="18" hasCustomPrompt="1"/>
          </p:nvPr>
        </p:nvSpPr>
        <p:spPr>
          <a:xfrm>
            <a:off x="2354219" y="2400736"/>
            <a:ext cx="3282994" cy="752475"/>
          </a:xfrm>
        </p:spPr>
        <p:txBody>
          <a:bodyPr/>
          <a:lstStyle>
            <a:lvl1pPr marL="0" indent="0" algn="r">
              <a:lnSpc>
                <a:spcPct val="90000"/>
              </a:lnSpc>
              <a:spcBef>
                <a:spcPts val="0"/>
              </a:spcBef>
              <a:spcAft>
                <a:spcPts val="0"/>
              </a:spcAft>
              <a:buNone/>
              <a:defRPr sz="2400"/>
            </a:lvl1pPr>
            <a:lvl2pPr marL="274320" indent="0">
              <a:buNone/>
              <a:defRPr sz="2400"/>
            </a:lvl2pPr>
            <a:lvl3pPr marL="594360" indent="0">
              <a:buNone/>
              <a:defRPr sz="2400"/>
            </a:lvl3pPr>
            <a:lvl4pPr marL="868680" indent="0">
              <a:buNone/>
              <a:defRPr sz="2400"/>
            </a:lvl4pPr>
            <a:lvl5pPr marL="1188720" indent="0">
              <a:buNone/>
              <a:defRPr sz="2400"/>
            </a:lvl5pPr>
          </a:lstStyle>
          <a:p>
            <a:pPr lvl="0"/>
            <a:r>
              <a:rPr lang="en-US" dirty="0"/>
              <a:t>Click to add name </a:t>
            </a:r>
            <a:br>
              <a:rPr lang="en-US" dirty="0"/>
            </a:br>
            <a:r>
              <a:rPr lang="en-US" dirty="0"/>
              <a:t>and title</a:t>
            </a:r>
          </a:p>
        </p:txBody>
      </p:sp>
      <p:sp>
        <p:nvSpPr>
          <p:cNvPr id="11" name="Text Placeholder 16">
            <a:extLst>
              <a:ext uri="{FF2B5EF4-FFF2-40B4-BE49-F238E27FC236}">
                <a16:creationId xmlns:a16="http://schemas.microsoft.com/office/drawing/2014/main" id="{471B2814-1667-F6E7-7EC6-D89BC7D13A83}"/>
              </a:ext>
            </a:extLst>
          </p:cNvPr>
          <p:cNvSpPr>
            <a:spLocks noGrp="1"/>
          </p:cNvSpPr>
          <p:nvPr>
            <p:ph type="body" sz="quarter" idx="16" hasCustomPrompt="1"/>
          </p:nvPr>
        </p:nvSpPr>
        <p:spPr>
          <a:xfrm>
            <a:off x="6673048" y="3361346"/>
            <a:ext cx="4819900" cy="2133599"/>
          </a:xfrm>
        </p:spPr>
        <p:txBody>
          <a:bodyPr/>
          <a:lstStyle>
            <a:lvl1pPr>
              <a:spcBef>
                <a:spcPts val="0"/>
              </a:spcBef>
              <a:spcAft>
                <a:spcPts val="300"/>
              </a:spcAft>
              <a:defRPr sz="1800"/>
            </a:lvl1pPr>
          </a:lstStyle>
          <a:p>
            <a:r>
              <a:rPr lang="en-US" dirty="0"/>
              <a:t>Click to add experience</a:t>
            </a:r>
          </a:p>
        </p:txBody>
      </p:sp>
      <p:sp>
        <p:nvSpPr>
          <p:cNvPr id="12" name="Picture Placeholder 14">
            <a:extLst>
              <a:ext uri="{FF2B5EF4-FFF2-40B4-BE49-F238E27FC236}">
                <a16:creationId xmlns:a16="http://schemas.microsoft.com/office/drawing/2014/main" id="{7C0F253B-4390-7A0E-297E-25D952BB24FC}"/>
              </a:ext>
            </a:extLst>
          </p:cNvPr>
          <p:cNvSpPr>
            <a:spLocks noGrp="1" noChangeAspect="1"/>
          </p:cNvSpPr>
          <p:nvPr>
            <p:ph type="pic" sz="quarter" idx="17"/>
          </p:nvPr>
        </p:nvSpPr>
        <p:spPr>
          <a:xfrm>
            <a:off x="6673048" y="1676400"/>
            <a:ext cx="1463040" cy="1464328"/>
          </a:xfrm>
        </p:spPr>
        <p:txBody>
          <a:bodyPr/>
          <a:lstStyle/>
          <a:p>
            <a:endParaRPr lang="en-US" dirty="0"/>
          </a:p>
        </p:txBody>
      </p:sp>
      <p:sp>
        <p:nvSpPr>
          <p:cNvPr id="13" name="Text Placeholder 26">
            <a:extLst>
              <a:ext uri="{FF2B5EF4-FFF2-40B4-BE49-F238E27FC236}">
                <a16:creationId xmlns:a16="http://schemas.microsoft.com/office/drawing/2014/main" id="{46AA63F2-731B-E32D-22E8-77E71DB25240}"/>
              </a:ext>
            </a:extLst>
          </p:cNvPr>
          <p:cNvSpPr>
            <a:spLocks noGrp="1"/>
          </p:cNvSpPr>
          <p:nvPr>
            <p:ph type="body" sz="quarter" idx="19" hasCustomPrompt="1"/>
          </p:nvPr>
        </p:nvSpPr>
        <p:spPr>
          <a:xfrm>
            <a:off x="8212094" y="2400736"/>
            <a:ext cx="3282994" cy="752475"/>
          </a:xfrm>
        </p:spPr>
        <p:txBody>
          <a:bodyPr/>
          <a:lstStyle>
            <a:lvl1pPr marL="0" indent="0" algn="r">
              <a:lnSpc>
                <a:spcPct val="90000"/>
              </a:lnSpc>
              <a:spcBef>
                <a:spcPts val="0"/>
              </a:spcBef>
              <a:spcAft>
                <a:spcPts val="0"/>
              </a:spcAft>
              <a:buNone/>
              <a:defRPr sz="2400"/>
            </a:lvl1pPr>
            <a:lvl2pPr marL="274320" indent="0">
              <a:buNone/>
              <a:defRPr sz="2400"/>
            </a:lvl2pPr>
            <a:lvl3pPr marL="594360" indent="0">
              <a:buNone/>
              <a:defRPr sz="2400"/>
            </a:lvl3pPr>
            <a:lvl4pPr marL="868680" indent="0">
              <a:buNone/>
              <a:defRPr sz="2400"/>
            </a:lvl4pPr>
            <a:lvl5pPr marL="1188720" indent="0">
              <a:buNone/>
              <a:defRPr sz="2400"/>
            </a:lvl5pPr>
          </a:lstStyle>
          <a:p>
            <a:pPr lvl="0"/>
            <a:r>
              <a:rPr lang="en-US" dirty="0"/>
              <a:t>Click to add name </a:t>
            </a:r>
            <a:br>
              <a:rPr lang="en-US" dirty="0"/>
            </a:br>
            <a:r>
              <a:rPr lang="en-US" dirty="0"/>
              <a:t>and title</a:t>
            </a:r>
          </a:p>
        </p:txBody>
      </p:sp>
    </p:spTree>
    <p:extLst>
      <p:ext uri="{BB962C8B-B14F-4D97-AF65-F5344CB8AC3E}">
        <p14:creationId xmlns:p14="http://schemas.microsoft.com/office/powerpoint/2010/main" val="2009975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1689892" y="1593850"/>
            <a:ext cx="8047039" cy="2190750"/>
          </a:xfrm>
        </p:spPr>
        <p:txBody>
          <a:bodyPr>
            <a:noAutofit/>
          </a:bodyPr>
          <a:lstStyle>
            <a:lvl1pPr marL="0" indent="0">
              <a:lnSpc>
                <a:spcPct val="100000"/>
              </a:lnSpc>
              <a:spcBef>
                <a:spcPts val="0"/>
              </a:spcBef>
              <a:buNone/>
              <a:defRPr sz="4000">
                <a:latin typeface="+mn-lt"/>
              </a:defRPr>
            </a:lvl1pPr>
            <a:lvl2pPr marL="0" indent="0">
              <a:lnSpc>
                <a:spcPct val="100000"/>
              </a:lnSpc>
              <a:spcBef>
                <a:spcPts val="0"/>
              </a:spcBef>
              <a:buNone/>
              <a:defRPr sz="4000"/>
            </a:lvl2pPr>
            <a:lvl3pPr marL="0" indent="0">
              <a:lnSpc>
                <a:spcPct val="100000"/>
              </a:lnSpc>
              <a:spcBef>
                <a:spcPts val="0"/>
              </a:spcBef>
              <a:buNone/>
              <a:defRPr sz="4000"/>
            </a:lvl3pPr>
            <a:lvl4pPr marL="0" indent="0">
              <a:lnSpc>
                <a:spcPct val="100000"/>
              </a:lnSpc>
              <a:spcBef>
                <a:spcPts val="0"/>
              </a:spcBef>
              <a:buNone/>
              <a:defRPr sz="4000"/>
            </a:lvl4pPr>
            <a:lvl5pPr marL="0" indent="0">
              <a:lnSpc>
                <a:spcPct val="100000"/>
              </a:lnSpc>
              <a:spcBef>
                <a:spcPts val="0"/>
              </a:spcBef>
              <a:buNone/>
              <a:defRPr sz="4000"/>
            </a:lvl5pPr>
            <a:lvl6pPr marL="0" indent="0">
              <a:lnSpc>
                <a:spcPct val="100000"/>
              </a:lnSpc>
              <a:spcBef>
                <a:spcPts val="0"/>
              </a:spcBef>
              <a:buNone/>
              <a:defRPr sz="4000"/>
            </a:lvl6pPr>
            <a:lvl7pPr marL="0" indent="0">
              <a:lnSpc>
                <a:spcPct val="100000"/>
              </a:lnSpc>
              <a:spcBef>
                <a:spcPts val="0"/>
              </a:spcBef>
              <a:buNone/>
              <a:defRPr sz="4000"/>
            </a:lvl7pPr>
            <a:lvl8pPr marL="0" indent="0">
              <a:lnSpc>
                <a:spcPct val="100000"/>
              </a:lnSpc>
              <a:spcBef>
                <a:spcPts val="0"/>
              </a:spcBef>
              <a:buNone/>
              <a:defRPr sz="4000"/>
            </a:lvl8pPr>
            <a:lvl9pPr marL="0" indent="0">
              <a:lnSpc>
                <a:spcPct val="100000"/>
              </a:lnSpc>
              <a:spcBef>
                <a:spcPts val="0"/>
              </a:spcBef>
              <a:buNone/>
              <a:defRPr sz="4000"/>
            </a:lvl9pPr>
          </a:lstStyle>
          <a:p>
            <a:pPr lvl="0"/>
            <a:r>
              <a:rPr sz="4000" b="0" dirty="0"/>
              <a:t>This is a sample quote slide. Type a brief quotation inside this textbox. Add a close quote mark at the end of text.”</a:t>
            </a:r>
            <a:endParaRPr dirty="0"/>
          </a:p>
        </p:txBody>
      </p:sp>
      <p:sp>
        <p:nvSpPr>
          <p:cNvPr id="16" name="Text Placeholder 15"/>
          <p:cNvSpPr>
            <a:spLocks noGrp="1"/>
          </p:cNvSpPr>
          <p:nvPr>
            <p:ph type="body" sz="quarter" idx="11" hasCustomPrompt="1"/>
          </p:nvPr>
        </p:nvSpPr>
        <p:spPr>
          <a:xfrm>
            <a:off x="1689892" y="3944143"/>
            <a:ext cx="8046720" cy="895350"/>
          </a:xfrm>
        </p:spPr>
        <p:txBody>
          <a:bodyPr>
            <a:noAutofit/>
          </a:bodyPr>
          <a:lstStyle>
            <a:lvl1pPr marL="0" indent="0">
              <a:lnSpc>
                <a:spcPct val="100000"/>
              </a:lnSpc>
              <a:spcBef>
                <a:spcPts val="0"/>
              </a:spcBef>
              <a:buNone/>
              <a:defRPr sz="2400" baseline="0"/>
            </a:lvl1pPr>
            <a:lvl2pPr marL="0" indent="0">
              <a:lnSpc>
                <a:spcPct val="100000"/>
              </a:lnSpc>
              <a:spcBef>
                <a:spcPts val="0"/>
              </a:spcBef>
              <a:buNone/>
              <a:defRPr sz="2000"/>
            </a:lvl2pPr>
            <a:lvl3pPr marL="0" indent="0">
              <a:spcBef>
                <a:spcPts val="0"/>
              </a:spcBef>
              <a:buNone/>
              <a:defRPr sz="2000"/>
            </a:lvl3pPr>
            <a:lvl4pPr marL="0" indent="0">
              <a:spcBef>
                <a:spcPts val="0"/>
              </a:spcBef>
              <a:buNone/>
              <a:defRPr sz="2000"/>
            </a:lvl4pPr>
            <a:lvl5pPr marL="0" indent="0">
              <a:spcBef>
                <a:spcPts val="0"/>
              </a:spcBef>
              <a:buNone/>
              <a:defRPr sz="2000"/>
            </a:lvl5pPr>
            <a:lvl6pPr marL="0" indent="0">
              <a:spcBef>
                <a:spcPts val="0"/>
              </a:spcBef>
              <a:buNone/>
              <a:defRPr sz="2000"/>
            </a:lvl6pPr>
            <a:lvl7pPr marL="0" indent="0">
              <a:spcBef>
                <a:spcPts val="0"/>
              </a:spcBef>
              <a:buNone/>
              <a:defRPr sz="2000"/>
            </a:lvl7pPr>
            <a:lvl8pPr marL="0" indent="0">
              <a:spcBef>
                <a:spcPts val="0"/>
              </a:spcBef>
              <a:buNone/>
              <a:defRPr sz="2000"/>
            </a:lvl8pPr>
            <a:lvl9pPr marL="0" indent="0">
              <a:spcBef>
                <a:spcPts val="0"/>
              </a:spcBef>
              <a:buNone/>
              <a:defRPr sz="2000"/>
            </a:lvl9pPr>
          </a:lstStyle>
          <a:p>
            <a:pPr lvl="0"/>
            <a:r>
              <a:t>Name of person quoted</a:t>
            </a:r>
          </a:p>
          <a:p>
            <a:pPr lvl="1"/>
            <a:r>
              <a:t>Company, date, etc.</a:t>
            </a:r>
          </a:p>
        </p:txBody>
      </p:sp>
      <p:sp>
        <p:nvSpPr>
          <p:cNvPr id="2" name="Rectangle 3">
            <a:extLst>
              <a:ext uri="{FF2B5EF4-FFF2-40B4-BE49-F238E27FC236}">
                <a16:creationId xmlns:a16="http://schemas.microsoft.com/office/drawing/2014/main" id="{62727633-51F2-73CC-12DD-4B358D1FC5ED}"/>
              </a:ext>
            </a:extLst>
          </p:cNvPr>
          <p:cNvSpPr/>
          <p:nvPr userDrawn="1"/>
        </p:nvSpPr>
        <p:spPr>
          <a:xfrm>
            <a:off x="9447212" y="-14"/>
            <a:ext cx="2436813" cy="6858013"/>
          </a:xfrm>
          <a:custGeom>
            <a:avLst/>
            <a:gdLst>
              <a:gd name="connsiteX0" fmla="*/ 0 w 2436813"/>
              <a:gd name="connsiteY0" fmla="*/ 0 h 6858000"/>
              <a:gd name="connsiteX1" fmla="*/ 2436813 w 2436813"/>
              <a:gd name="connsiteY1" fmla="*/ 0 h 6858000"/>
              <a:gd name="connsiteX2" fmla="*/ 2436813 w 2436813"/>
              <a:gd name="connsiteY2" fmla="*/ 6858000 h 6858000"/>
              <a:gd name="connsiteX3" fmla="*/ 0 w 2436813"/>
              <a:gd name="connsiteY3" fmla="*/ 6858000 h 6858000"/>
              <a:gd name="connsiteX4" fmla="*/ 0 w 2436813"/>
              <a:gd name="connsiteY4" fmla="*/ 0 h 6858000"/>
              <a:gd name="connsiteX0" fmla="*/ 0 w 2436813"/>
              <a:gd name="connsiteY0" fmla="*/ 9525 h 6867525"/>
              <a:gd name="connsiteX1" fmla="*/ 2058988 w 2436813"/>
              <a:gd name="connsiteY1" fmla="*/ 0 h 6867525"/>
              <a:gd name="connsiteX2" fmla="*/ 2436813 w 2436813"/>
              <a:gd name="connsiteY2" fmla="*/ 9525 h 6867525"/>
              <a:gd name="connsiteX3" fmla="*/ 2436813 w 2436813"/>
              <a:gd name="connsiteY3" fmla="*/ 6867525 h 6867525"/>
              <a:gd name="connsiteX4" fmla="*/ 0 w 2436813"/>
              <a:gd name="connsiteY4" fmla="*/ 6867525 h 6867525"/>
              <a:gd name="connsiteX5" fmla="*/ 0 w 2436813"/>
              <a:gd name="connsiteY5" fmla="*/ 9525 h 6867525"/>
              <a:gd name="connsiteX0" fmla="*/ 0 w 2436813"/>
              <a:gd name="connsiteY0" fmla="*/ 6867525 h 6867525"/>
              <a:gd name="connsiteX1" fmla="*/ 2058988 w 2436813"/>
              <a:gd name="connsiteY1" fmla="*/ 0 h 6867525"/>
              <a:gd name="connsiteX2" fmla="*/ 2436813 w 2436813"/>
              <a:gd name="connsiteY2" fmla="*/ 9525 h 6867525"/>
              <a:gd name="connsiteX3" fmla="*/ 2436813 w 2436813"/>
              <a:gd name="connsiteY3" fmla="*/ 6867525 h 6867525"/>
              <a:gd name="connsiteX4" fmla="*/ 0 w 2436813"/>
              <a:gd name="connsiteY4" fmla="*/ 6867525 h 6867525"/>
              <a:gd name="connsiteX0" fmla="*/ 0 w 2436813"/>
              <a:gd name="connsiteY0" fmla="*/ 6867525 h 6867525"/>
              <a:gd name="connsiteX1" fmla="*/ 2058988 w 2436813"/>
              <a:gd name="connsiteY1" fmla="*/ 0 h 6867525"/>
              <a:gd name="connsiteX2" fmla="*/ 2436813 w 2436813"/>
              <a:gd name="connsiteY2" fmla="*/ 2371 h 6867525"/>
              <a:gd name="connsiteX3" fmla="*/ 2436813 w 2436813"/>
              <a:gd name="connsiteY3" fmla="*/ 6867525 h 6867525"/>
              <a:gd name="connsiteX4" fmla="*/ 0 w 2436813"/>
              <a:gd name="connsiteY4" fmla="*/ 6867525 h 6867525"/>
              <a:gd name="connsiteX0" fmla="*/ 0 w 2436813"/>
              <a:gd name="connsiteY0" fmla="*/ 6867539 h 6867539"/>
              <a:gd name="connsiteX1" fmla="*/ 2058988 w 2436813"/>
              <a:gd name="connsiteY1" fmla="*/ 14 h 6867539"/>
              <a:gd name="connsiteX2" fmla="*/ 2436813 w 2436813"/>
              <a:gd name="connsiteY2" fmla="*/ 0 h 6867539"/>
              <a:gd name="connsiteX3" fmla="*/ 2436813 w 2436813"/>
              <a:gd name="connsiteY3" fmla="*/ 6867539 h 6867539"/>
              <a:gd name="connsiteX4" fmla="*/ 0 w 2436813"/>
              <a:gd name="connsiteY4" fmla="*/ 6867539 h 686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813" h="6867539">
                <a:moveTo>
                  <a:pt x="0" y="6867539"/>
                </a:moveTo>
                <a:lnTo>
                  <a:pt x="2058988" y="14"/>
                </a:lnTo>
                <a:lnTo>
                  <a:pt x="2436813" y="0"/>
                </a:lnTo>
                <a:lnTo>
                  <a:pt x="2436813" y="6867539"/>
                </a:lnTo>
                <a:lnTo>
                  <a:pt x="0" y="6867539"/>
                </a:lnTo>
                <a:close/>
              </a:path>
            </a:pathLst>
          </a:custGeom>
          <a:solidFill>
            <a:schemeClr val="accent5">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grpSp>
        <p:nvGrpSpPr>
          <p:cNvPr id="3" name="Graphic 17" descr="Open quotation mark outline">
            <a:extLst>
              <a:ext uri="{FF2B5EF4-FFF2-40B4-BE49-F238E27FC236}">
                <a16:creationId xmlns:a16="http://schemas.microsoft.com/office/drawing/2014/main" id="{986C3176-A507-C94F-C4A7-7F4AE747EDC9}"/>
              </a:ext>
            </a:extLst>
          </p:cNvPr>
          <p:cNvGrpSpPr/>
          <p:nvPr userDrawn="1"/>
        </p:nvGrpSpPr>
        <p:grpSpPr>
          <a:xfrm>
            <a:off x="912812" y="1568446"/>
            <a:ext cx="619123" cy="491336"/>
            <a:chOff x="759619" y="1317497"/>
            <a:chExt cx="476250" cy="377952"/>
          </a:xfrm>
          <a:solidFill>
            <a:schemeClr val="accent5"/>
          </a:solidFill>
        </p:grpSpPr>
        <p:sp>
          <p:nvSpPr>
            <p:cNvPr id="4" name="Freeform: Shape 3">
              <a:extLst>
                <a:ext uri="{FF2B5EF4-FFF2-40B4-BE49-F238E27FC236}">
                  <a16:creationId xmlns:a16="http://schemas.microsoft.com/office/drawing/2014/main" id="{C78F91D6-B926-3F70-F28E-73F9B5B00F08}"/>
                </a:ext>
              </a:extLst>
            </p:cNvPr>
            <p:cNvSpPr/>
            <p:nvPr/>
          </p:nvSpPr>
          <p:spPr>
            <a:xfrm>
              <a:off x="1045369" y="1317497"/>
              <a:ext cx="190500" cy="377952"/>
            </a:xfrm>
            <a:custGeom>
              <a:avLst/>
              <a:gdLst>
                <a:gd name="connsiteX0" fmla="*/ 190500 w 190500"/>
                <a:gd name="connsiteY0" fmla="*/ 81725 h 377952"/>
                <a:gd name="connsiteX1" fmla="*/ 190500 w 190500"/>
                <a:gd name="connsiteY1" fmla="*/ 0 h 377952"/>
                <a:gd name="connsiteX2" fmla="*/ 0 w 190500"/>
                <a:gd name="connsiteY2" fmla="*/ 187452 h 377952"/>
                <a:gd name="connsiteX3" fmla="*/ 0 w 190500"/>
                <a:gd name="connsiteY3" fmla="*/ 377952 h 377952"/>
                <a:gd name="connsiteX4" fmla="*/ 190500 w 190500"/>
                <a:gd name="connsiteY4" fmla="*/ 377952 h 377952"/>
                <a:gd name="connsiteX5" fmla="*/ 190500 w 190500"/>
                <a:gd name="connsiteY5" fmla="*/ 187452 h 377952"/>
                <a:gd name="connsiteX6" fmla="*/ 81820 w 190500"/>
                <a:gd name="connsiteY6" fmla="*/ 187452 h 377952"/>
                <a:gd name="connsiteX7" fmla="*/ 190500 w 190500"/>
                <a:gd name="connsiteY7" fmla="*/ 81725 h 377952"/>
                <a:gd name="connsiteX8" fmla="*/ 62779 w 190500"/>
                <a:gd name="connsiteY8" fmla="*/ 186919 h 377952"/>
                <a:gd name="connsiteX9" fmla="*/ 62227 w 190500"/>
                <a:gd name="connsiteY9" fmla="*/ 206502 h 377952"/>
                <a:gd name="connsiteX10" fmla="*/ 171450 w 190500"/>
                <a:gd name="connsiteY10" fmla="*/ 206502 h 377952"/>
                <a:gd name="connsiteX11" fmla="*/ 171450 w 190500"/>
                <a:gd name="connsiteY11" fmla="*/ 358902 h 377952"/>
                <a:gd name="connsiteX12" fmla="*/ 19050 w 190500"/>
                <a:gd name="connsiteY12" fmla="*/ 358902 h 377952"/>
                <a:gd name="connsiteX13" fmla="*/ 19050 w 190500"/>
                <a:gd name="connsiteY13" fmla="*/ 187757 h 377952"/>
                <a:gd name="connsiteX14" fmla="*/ 171450 w 190500"/>
                <a:gd name="connsiteY14" fmla="*/ 20117 h 377952"/>
                <a:gd name="connsiteX15" fmla="*/ 171450 w 190500"/>
                <a:gd name="connsiteY15" fmla="*/ 64065 h 377952"/>
                <a:gd name="connsiteX16" fmla="*/ 62779 w 190500"/>
                <a:gd name="connsiteY16" fmla="*/ 186919 h 37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500" h="377952">
                  <a:moveTo>
                    <a:pt x="190500" y="81725"/>
                  </a:moveTo>
                  <a:lnTo>
                    <a:pt x="190500" y="0"/>
                  </a:lnTo>
                  <a:cubicBezTo>
                    <a:pt x="86469" y="-13"/>
                    <a:pt x="1665" y="83434"/>
                    <a:pt x="0" y="187452"/>
                  </a:cubicBezTo>
                  <a:lnTo>
                    <a:pt x="0" y="377952"/>
                  </a:lnTo>
                  <a:lnTo>
                    <a:pt x="190500" y="377952"/>
                  </a:lnTo>
                  <a:lnTo>
                    <a:pt x="190500" y="187452"/>
                  </a:lnTo>
                  <a:lnTo>
                    <a:pt x="81820" y="187452"/>
                  </a:lnTo>
                  <a:cubicBezTo>
                    <a:pt x="83469" y="128608"/>
                    <a:pt x="131633" y="81753"/>
                    <a:pt x="190500" y="81725"/>
                  </a:cubicBezTo>
                  <a:close/>
                  <a:moveTo>
                    <a:pt x="62779" y="186919"/>
                  </a:moveTo>
                  <a:lnTo>
                    <a:pt x="62227" y="206502"/>
                  </a:lnTo>
                  <a:lnTo>
                    <a:pt x="171450" y="206502"/>
                  </a:lnTo>
                  <a:lnTo>
                    <a:pt x="171450" y="358902"/>
                  </a:lnTo>
                  <a:lnTo>
                    <a:pt x="19050" y="358902"/>
                  </a:lnTo>
                  <a:lnTo>
                    <a:pt x="19050" y="187757"/>
                  </a:lnTo>
                  <a:cubicBezTo>
                    <a:pt x="20817" y="101643"/>
                    <a:pt x="85894" y="30058"/>
                    <a:pt x="171450" y="20117"/>
                  </a:cubicBezTo>
                  <a:lnTo>
                    <a:pt x="171450" y="64065"/>
                  </a:lnTo>
                  <a:cubicBezTo>
                    <a:pt x="110115" y="73038"/>
                    <a:pt x="64199" y="124947"/>
                    <a:pt x="62779" y="186919"/>
                  </a:cubicBezTo>
                  <a:close/>
                </a:path>
              </a:pathLst>
            </a:custGeom>
            <a:grpFill/>
            <a:ln w="9525"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60D022EA-733C-1077-9A23-C2C7038B7ECB}"/>
                </a:ext>
              </a:extLst>
            </p:cNvPr>
            <p:cNvSpPr/>
            <p:nvPr/>
          </p:nvSpPr>
          <p:spPr>
            <a:xfrm>
              <a:off x="759619" y="1317497"/>
              <a:ext cx="190500" cy="377952"/>
            </a:xfrm>
            <a:custGeom>
              <a:avLst/>
              <a:gdLst>
                <a:gd name="connsiteX0" fmla="*/ 190500 w 190500"/>
                <a:gd name="connsiteY0" fmla="*/ 81725 h 377952"/>
                <a:gd name="connsiteX1" fmla="*/ 190500 w 190500"/>
                <a:gd name="connsiteY1" fmla="*/ 0 h 377952"/>
                <a:gd name="connsiteX2" fmla="*/ 0 w 190500"/>
                <a:gd name="connsiteY2" fmla="*/ 187452 h 377952"/>
                <a:gd name="connsiteX3" fmla="*/ 0 w 190500"/>
                <a:gd name="connsiteY3" fmla="*/ 377952 h 377952"/>
                <a:gd name="connsiteX4" fmla="*/ 190500 w 190500"/>
                <a:gd name="connsiteY4" fmla="*/ 377952 h 377952"/>
                <a:gd name="connsiteX5" fmla="*/ 190500 w 190500"/>
                <a:gd name="connsiteY5" fmla="*/ 187452 h 377952"/>
                <a:gd name="connsiteX6" fmla="*/ 81820 w 190500"/>
                <a:gd name="connsiteY6" fmla="*/ 187452 h 377952"/>
                <a:gd name="connsiteX7" fmla="*/ 190500 w 190500"/>
                <a:gd name="connsiteY7" fmla="*/ 81725 h 377952"/>
                <a:gd name="connsiteX8" fmla="*/ 62779 w 190500"/>
                <a:gd name="connsiteY8" fmla="*/ 186919 h 377952"/>
                <a:gd name="connsiteX9" fmla="*/ 62227 w 190500"/>
                <a:gd name="connsiteY9" fmla="*/ 206502 h 377952"/>
                <a:gd name="connsiteX10" fmla="*/ 171450 w 190500"/>
                <a:gd name="connsiteY10" fmla="*/ 206502 h 377952"/>
                <a:gd name="connsiteX11" fmla="*/ 171450 w 190500"/>
                <a:gd name="connsiteY11" fmla="*/ 358902 h 377952"/>
                <a:gd name="connsiteX12" fmla="*/ 19050 w 190500"/>
                <a:gd name="connsiteY12" fmla="*/ 358902 h 377952"/>
                <a:gd name="connsiteX13" fmla="*/ 19050 w 190500"/>
                <a:gd name="connsiteY13" fmla="*/ 187757 h 377952"/>
                <a:gd name="connsiteX14" fmla="*/ 171450 w 190500"/>
                <a:gd name="connsiteY14" fmla="*/ 20117 h 377952"/>
                <a:gd name="connsiteX15" fmla="*/ 171450 w 190500"/>
                <a:gd name="connsiteY15" fmla="*/ 64065 h 377952"/>
                <a:gd name="connsiteX16" fmla="*/ 62779 w 190500"/>
                <a:gd name="connsiteY16" fmla="*/ 186919 h 37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500" h="377952">
                  <a:moveTo>
                    <a:pt x="190500" y="81725"/>
                  </a:moveTo>
                  <a:lnTo>
                    <a:pt x="190500" y="0"/>
                  </a:lnTo>
                  <a:cubicBezTo>
                    <a:pt x="86469" y="-13"/>
                    <a:pt x="1665" y="83434"/>
                    <a:pt x="0" y="187452"/>
                  </a:cubicBezTo>
                  <a:lnTo>
                    <a:pt x="0" y="377952"/>
                  </a:lnTo>
                  <a:lnTo>
                    <a:pt x="190500" y="377952"/>
                  </a:lnTo>
                  <a:lnTo>
                    <a:pt x="190500" y="187452"/>
                  </a:lnTo>
                  <a:lnTo>
                    <a:pt x="81820" y="187452"/>
                  </a:lnTo>
                  <a:cubicBezTo>
                    <a:pt x="83469" y="128608"/>
                    <a:pt x="131633" y="81753"/>
                    <a:pt x="190500" y="81725"/>
                  </a:cubicBezTo>
                  <a:close/>
                  <a:moveTo>
                    <a:pt x="62779" y="186919"/>
                  </a:moveTo>
                  <a:lnTo>
                    <a:pt x="62227" y="206502"/>
                  </a:lnTo>
                  <a:lnTo>
                    <a:pt x="171450" y="206502"/>
                  </a:lnTo>
                  <a:lnTo>
                    <a:pt x="171450" y="358902"/>
                  </a:lnTo>
                  <a:lnTo>
                    <a:pt x="19050" y="358902"/>
                  </a:lnTo>
                  <a:lnTo>
                    <a:pt x="19050" y="187757"/>
                  </a:lnTo>
                  <a:cubicBezTo>
                    <a:pt x="20817" y="101643"/>
                    <a:pt x="85894" y="30058"/>
                    <a:pt x="171450" y="20117"/>
                  </a:cubicBezTo>
                  <a:lnTo>
                    <a:pt x="171450" y="64065"/>
                  </a:lnTo>
                  <a:cubicBezTo>
                    <a:pt x="110115" y="73038"/>
                    <a:pt x="64198" y="124947"/>
                    <a:pt x="62779" y="186919"/>
                  </a:cubicBezTo>
                  <a:close/>
                </a:path>
              </a:pathLst>
            </a:custGeom>
            <a:grpFill/>
            <a:ln w="9525" cap="flat">
              <a:noFill/>
              <a:prstDash val="solid"/>
              <a:miter/>
            </a:ln>
          </p:spPr>
          <p:txBody>
            <a:bodyPr rtlCol="0" anchor="ctr"/>
            <a:lstStyle/>
            <a:p>
              <a:endParaRPr lang="en-US" dirty="0"/>
            </a:p>
          </p:txBody>
        </p:sp>
      </p:grpSp>
      <p:sp>
        <p:nvSpPr>
          <p:cNvPr id="10" name="Rectangle 3">
            <a:extLst>
              <a:ext uri="{FF2B5EF4-FFF2-40B4-BE49-F238E27FC236}">
                <a16:creationId xmlns:a16="http://schemas.microsoft.com/office/drawing/2014/main" id="{CFED2D9F-2CAD-6126-CD68-F87DD35EE84E}"/>
              </a:ext>
            </a:extLst>
          </p:cNvPr>
          <p:cNvSpPr/>
          <p:nvPr userDrawn="1"/>
        </p:nvSpPr>
        <p:spPr>
          <a:xfrm>
            <a:off x="9752012" y="-14"/>
            <a:ext cx="2436813" cy="6858013"/>
          </a:xfrm>
          <a:custGeom>
            <a:avLst/>
            <a:gdLst>
              <a:gd name="connsiteX0" fmla="*/ 0 w 2436813"/>
              <a:gd name="connsiteY0" fmla="*/ 0 h 6858000"/>
              <a:gd name="connsiteX1" fmla="*/ 2436813 w 2436813"/>
              <a:gd name="connsiteY1" fmla="*/ 0 h 6858000"/>
              <a:gd name="connsiteX2" fmla="*/ 2436813 w 2436813"/>
              <a:gd name="connsiteY2" fmla="*/ 6858000 h 6858000"/>
              <a:gd name="connsiteX3" fmla="*/ 0 w 2436813"/>
              <a:gd name="connsiteY3" fmla="*/ 6858000 h 6858000"/>
              <a:gd name="connsiteX4" fmla="*/ 0 w 2436813"/>
              <a:gd name="connsiteY4" fmla="*/ 0 h 6858000"/>
              <a:gd name="connsiteX0" fmla="*/ 0 w 2436813"/>
              <a:gd name="connsiteY0" fmla="*/ 9525 h 6867525"/>
              <a:gd name="connsiteX1" fmla="*/ 2058988 w 2436813"/>
              <a:gd name="connsiteY1" fmla="*/ 0 h 6867525"/>
              <a:gd name="connsiteX2" fmla="*/ 2436813 w 2436813"/>
              <a:gd name="connsiteY2" fmla="*/ 9525 h 6867525"/>
              <a:gd name="connsiteX3" fmla="*/ 2436813 w 2436813"/>
              <a:gd name="connsiteY3" fmla="*/ 6867525 h 6867525"/>
              <a:gd name="connsiteX4" fmla="*/ 0 w 2436813"/>
              <a:gd name="connsiteY4" fmla="*/ 6867525 h 6867525"/>
              <a:gd name="connsiteX5" fmla="*/ 0 w 2436813"/>
              <a:gd name="connsiteY5" fmla="*/ 9525 h 6867525"/>
              <a:gd name="connsiteX0" fmla="*/ 0 w 2436813"/>
              <a:gd name="connsiteY0" fmla="*/ 6867525 h 6867525"/>
              <a:gd name="connsiteX1" fmla="*/ 2058988 w 2436813"/>
              <a:gd name="connsiteY1" fmla="*/ 0 h 6867525"/>
              <a:gd name="connsiteX2" fmla="*/ 2436813 w 2436813"/>
              <a:gd name="connsiteY2" fmla="*/ 9525 h 6867525"/>
              <a:gd name="connsiteX3" fmla="*/ 2436813 w 2436813"/>
              <a:gd name="connsiteY3" fmla="*/ 6867525 h 6867525"/>
              <a:gd name="connsiteX4" fmla="*/ 0 w 2436813"/>
              <a:gd name="connsiteY4" fmla="*/ 6867525 h 6867525"/>
              <a:gd name="connsiteX0" fmla="*/ 0 w 2436813"/>
              <a:gd name="connsiteY0" fmla="*/ 6867525 h 6867525"/>
              <a:gd name="connsiteX1" fmla="*/ 2058988 w 2436813"/>
              <a:gd name="connsiteY1" fmla="*/ 0 h 6867525"/>
              <a:gd name="connsiteX2" fmla="*/ 2436813 w 2436813"/>
              <a:gd name="connsiteY2" fmla="*/ 2371 h 6867525"/>
              <a:gd name="connsiteX3" fmla="*/ 2436813 w 2436813"/>
              <a:gd name="connsiteY3" fmla="*/ 6867525 h 6867525"/>
              <a:gd name="connsiteX4" fmla="*/ 0 w 2436813"/>
              <a:gd name="connsiteY4" fmla="*/ 6867525 h 6867525"/>
              <a:gd name="connsiteX0" fmla="*/ 0 w 2436813"/>
              <a:gd name="connsiteY0" fmla="*/ 6867539 h 6867539"/>
              <a:gd name="connsiteX1" fmla="*/ 2058988 w 2436813"/>
              <a:gd name="connsiteY1" fmla="*/ 14 h 6867539"/>
              <a:gd name="connsiteX2" fmla="*/ 2436813 w 2436813"/>
              <a:gd name="connsiteY2" fmla="*/ 0 h 6867539"/>
              <a:gd name="connsiteX3" fmla="*/ 2436813 w 2436813"/>
              <a:gd name="connsiteY3" fmla="*/ 6867539 h 6867539"/>
              <a:gd name="connsiteX4" fmla="*/ 0 w 2436813"/>
              <a:gd name="connsiteY4" fmla="*/ 6867539 h 686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813" h="6867539">
                <a:moveTo>
                  <a:pt x="0" y="6867539"/>
                </a:moveTo>
                <a:lnTo>
                  <a:pt x="2058988" y="14"/>
                </a:lnTo>
                <a:lnTo>
                  <a:pt x="2436813" y="0"/>
                </a:lnTo>
                <a:lnTo>
                  <a:pt x="2436813" y="6867539"/>
                </a:lnTo>
                <a:lnTo>
                  <a:pt x="0" y="6867539"/>
                </a:lnTo>
                <a:close/>
              </a:path>
            </a:pathLst>
          </a:custGeom>
          <a:gradFill flip="none" rotWithShape="1">
            <a:gsLst>
              <a:gs pos="0">
                <a:schemeClr val="accent5">
                  <a:lumMod val="50000"/>
                </a:schemeClr>
              </a:gs>
              <a:gs pos="52000">
                <a:schemeClr val="accent5"/>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11" name="Freeform: Shape 10">
            <a:extLst>
              <a:ext uri="{FF2B5EF4-FFF2-40B4-BE49-F238E27FC236}">
                <a16:creationId xmlns:a16="http://schemas.microsoft.com/office/drawing/2014/main" id="{DCE99F6E-39F1-C254-F61C-748F10F4BEFA}"/>
              </a:ext>
            </a:extLst>
          </p:cNvPr>
          <p:cNvSpPr/>
          <p:nvPr userDrawn="1"/>
        </p:nvSpPr>
        <p:spPr>
          <a:xfrm>
            <a:off x="-9525" y="2667000"/>
            <a:ext cx="7867650" cy="2905125"/>
          </a:xfrm>
          <a:custGeom>
            <a:avLst/>
            <a:gdLst>
              <a:gd name="connsiteX0" fmla="*/ 0 w 7867650"/>
              <a:gd name="connsiteY0" fmla="*/ 0 h 3724275"/>
              <a:gd name="connsiteX1" fmla="*/ 666750 w 7867650"/>
              <a:gd name="connsiteY1" fmla="*/ 0 h 3724275"/>
              <a:gd name="connsiteX2" fmla="*/ 666750 w 7867650"/>
              <a:gd name="connsiteY2" fmla="*/ 3724275 h 3724275"/>
              <a:gd name="connsiteX3" fmla="*/ 7867650 w 7867650"/>
              <a:gd name="connsiteY3" fmla="*/ 3724275 h 3724275"/>
            </a:gdLst>
            <a:ahLst/>
            <a:cxnLst>
              <a:cxn ang="0">
                <a:pos x="connsiteX0" y="connsiteY0"/>
              </a:cxn>
              <a:cxn ang="0">
                <a:pos x="connsiteX1" y="connsiteY1"/>
              </a:cxn>
              <a:cxn ang="0">
                <a:pos x="connsiteX2" y="connsiteY2"/>
              </a:cxn>
              <a:cxn ang="0">
                <a:pos x="connsiteX3" y="connsiteY3"/>
              </a:cxn>
            </a:cxnLst>
            <a:rect l="l" t="t" r="r" b="b"/>
            <a:pathLst>
              <a:path w="7867650" h="3724275">
                <a:moveTo>
                  <a:pt x="0" y="0"/>
                </a:moveTo>
                <a:lnTo>
                  <a:pt x="666750" y="0"/>
                </a:lnTo>
                <a:lnTo>
                  <a:pt x="666750" y="3724275"/>
                </a:lnTo>
                <a:lnTo>
                  <a:pt x="7867650" y="3724275"/>
                </a:lnTo>
              </a:path>
            </a:pathLst>
          </a:custGeom>
          <a:noFill/>
          <a:ln w="15875">
            <a:solidFill>
              <a:schemeClr val="accent5"/>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3352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1D97EE88-343E-4AED-AB47-DC2FB3AECFCB}" type="slidenum">
              <a:rPr/>
              <a:pPr/>
              <a:t>‹#›</a:t>
            </a:fld>
            <a:endParaRPr dirty="0"/>
          </a:p>
        </p:txBody>
      </p:sp>
      <p:sp>
        <p:nvSpPr>
          <p:cNvPr id="7" name="Content Placeholder 6"/>
          <p:cNvSpPr>
            <a:spLocks noGrp="1"/>
          </p:cNvSpPr>
          <p:nvPr>
            <p:ph sz="quarter" idx="13"/>
          </p:nvPr>
        </p:nvSpPr>
        <p:spPr>
          <a:xfrm>
            <a:off x="608013" y="1524000"/>
            <a:ext cx="5385816" cy="2103120"/>
          </a:xfrm>
        </p:spPr>
        <p:txBody>
          <a:bodyPr>
            <a:noAutofit/>
          </a:bodyPr>
          <a:lstStyle>
            <a:lvl1pPr>
              <a:spcBef>
                <a:spcPts val="1200"/>
              </a:spcBef>
              <a:defRPr sz="2000"/>
            </a:lvl1pPr>
            <a:lvl2pPr>
              <a:spcBef>
                <a:spcPts val="600"/>
              </a:spcBef>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Content Placeholder 6"/>
          <p:cNvSpPr>
            <a:spLocks noGrp="1"/>
          </p:cNvSpPr>
          <p:nvPr>
            <p:ph sz="quarter" idx="15"/>
          </p:nvPr>
        </p:nvSpPr>
        <p:spPr>
          <a:xfrm>
            <a:off x="6192139" y="1524000"/>
            <a:ext cx="5385816" cy="2103120"/>
          </a:xfrm>
        </p:spPr>
        <p:txBody>
          <a:bodyPr>
            <a:noAutofit/>
          </a:bodyPr>
          <a:lstStyle>
            <a:lvl1pPr>
              <a:spcBef>
                <a:spcPts val="1200"/>
              </a:spcBef>
              <a:defRPr sz="2000"/>
            </a:lvl1pPr>
            <a:lvl2pPr>
              <a:spcBef>
                <a:spcPts val="600"/>
              </a:spcBef>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6"/>
          <p:cNvSpPr>
            <a:spLocks noGrp="1"/>
          </p:cNvSpPr>
          <p:nvPr>
            <p:ph sz="quarter" idx="14"/>
          </p:nvPr>
        </p:nvSpPr>
        <p:spPr>
          <a:xfrm>
            <a:off x="608013" y="3810000"/>
            <a:ext cx="5385816" cy="2103120"/>
          </a:xfrm>
        </p:spPr>
        <p:txBody>
          <a:bodyPr>
            <a:noAutofit/>
          </a:bodyPr>
          <a:lstStyle>
            <a:lvl1pPr>
              <a:spcBef>
                <a:spcPts val="1200"/>
              </a:spcBef>
              <a:defRPr sz="2000"/>
            </a:lvl1pPr>
            <a:lvl2pPr>
              <a:spcBef>
                <a:spcPts val="600"/>
              </a:spcBef>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6"/>
          <p:cNvSpPr>
            <a:spLocks noGrp="1"/>
          </p:cNvSpPr>
          <p:nvPr>
            <p:ph sz="quarter" idx="16"/>
          </p:nvPr>
        </p:nvSpPr>
        <p:spPr>
          <a:xfrm>
            <a:off x="6192139" y="3810000"/>
            <a:ext cx="5385816" cy="2103120"/>
          </a:xfrm>
        </p:spPr>
        <p:txBody>
          <a:bodyPr>
            <a:noAutofit/>
          </a:bodyPr>
          <a:lstStyle>
            <a:lvl1pPr>
              <a:spcBef>
                <a:spcPts val="1200"/>
              </a:spcBef>
              <a:defRPr sz="2000"/>
            </a:lvl1pPr>
            <a:lvl2pPr>
              <a:spcBef>
                <a:spcPts val="600"/>
              </a:spcBef>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766417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1D97EE88-343E-4AED-AB47-DC2FB3AECFCB}" type="slidenum">
              <a:rPr/>
              <a:pPr/>
              <a:t>‹#›</a:t>
            </a:fld>
            <a:endParaRPr dirty="0"/>
          </a:p>
        </p:txBody>
      </p:sp>
      <p:sp>
        <p:nvSpPr>
          <p:cNvPr id="7" name="Picture Placeholder 6"/>
          <p:cNvSpPr>
            <a:spLocks noGrp="1"/>
          </p:cNvSpPr>
          <p:nvPr>
            <p:ph type="pic" sz="quarter" idx="13"/>
          </p:nvPr>
        </p:nvSpPr>
        <p:spPr>
          <a:xfrm>
            <a:off x="-1" y="1524000"/>
            <a:ext cx="6039549" cy="3048000"/>
          </a:xfrm>
          <a:solidFill>
            <a:schemeClr val="bg1">
              <a:lumMod val="95000"/>
            </a:schemeClr>
          </a:solidFill>
        </p:spPr>
        <p:txBody>
          <a:bodyPr tIns="914400">
            <a:normAutofit/>
          </a:bodyPr>
          <a:lstStyle>
            <a:lvl1pPr marL="0" indent="0" algn="ctr">
              <a:buNone/>
              <a:defRPr sz="2000"/>
            </a:lvl1pPr>
          </a:lstStyle>
          <a:p>
            <a:r>
              <a:rPr lang="en-US" dirty="0"/>
              <a:t>Click icon to add picture</a:t>
            </a:r>
            <a:endParaRPr dirty="0"/>
          </a:p>
        </p:txBody>
      </p:sp>
      <p:sp>
        <p:nvSpPr>
          <p:cNvPr id="11" name="Text Placeholder 10"/>
          <p:cNvSpPr>
            <a:spLocks noGrp="1"/>
          </p:cNvSpPr>
          <p:nvPr>
            <p:ph type="body" sz="quarter" idx="15"/>
          </p:nvPr>
        </p:nvSpPr>
        <p:spPr>
          <a:xfrm>
            <a:off x="608013" y="4724400"/>
            <a:ext cx="5029199" cy="1219200"/>
          </a:xfrm>
        </p:spPr>
        <p:txBody>
          <a:bodyPr>
            <a:noAutofit/>
          </a:bodyPr>
          <a:lstStyle>
            <a:lvl1pPr marL="0" indent="0">
              <a:spcBef>
                <a:spcPts val="1200"/>
              </a:spcBef>
              <a:buFont typeface="Arial" panose="020B0604020202020204" pitchFamily="34" charset="0"/>
              <a:buNone/>
              <a:defRPr sz="2000"/>
            </a:lvl1pPr>
            <a:lvl2pPr marL="0" indent="0">
              <a:spcBef>
                <a:spcPts val="1200"/>
              </a:spcBef>
              <a:buFont typeface="Arial" panose="020B0604020202020204" pitchFamily="34" charset="0"/>
              <a:buNone/>
              <a:defRPr sz="1800"/>
            </a:lvl2pPr>
            <a:lvl3pPr marL="0" indent="0">
              <a:spcBef>
                <a:spcPts val="1200"/>
              </a:spcBef>
              <a:buFont typeface="Arial" panose="020B0604020202020204" pitchFamily="34" charset="0"/>
              <a:buNone/>
              <a:defRPr sz="1800"/>
            </a:lvl3pPr>
            <a:lvl4pPr marL="0" indent="0">
              <a:spcBef>
                <a:spcPts val="1200"/>
              </a:spcBef>
              <a:buFont typeface="Arial" panose="020B0604020202020204" pitchFamily="34" charset="0"/>
              <a:buNone/>
              <a:defRPr sz="1800"/>
            </a:lvl4pPr>
            <a:lvl5pPr marL="0" indent="0">
              <a:spcBef>
                <a:spcPts val="1200"/>
              </a:spcBef>
              <a:buFont typeface="Arial" panose="020B0604020202020204" pitchFamily="34" charset="0"/>
              <a:buNone/>
              <a:defRPr sz="1800"/>
            </a:lvl5pPr>
            <a:lvl6pPr marL="0" indent="0">
              <a:spcBef>
                <a:spcPts val="1200"/>
              </a:spcBef>
              <a:buFont typeface="Arial" panose="020B0604020202020204" pitchFamily="34" charset="0"/>
              <a:buNone/>
              <a:defRPr sz="1800"/>
            </a:lvl6pPr>
            <a:lvl7pPr marL="0" indent="0">
              <a:spcBef>
                <a:spcPts val="1200"/>
              </a:spcBef>
              <a:buFont typeface="Arial" panose="020B0604020202020204" pitchFamily="34" charset="0"/>
              <a:buNone/>
              <a:defRPr sz="1800"/>
            </a:lvl7pPr>
            <a:lvl8pPr marL="0" indent="0">
              <a:spcBef>
                <a:spcPts val="1200"/>
              </a:spcBef>
              <a:buFont typeface="Arial" panose="020B0604020202020204" pitchFamily="34" charset="0"/>
              <a:buNone/>
              <a:defRPr sz="1800"/>
            </a:lvl8pPr>
            <a:lvl9pPr marL="0" indent="0">
              <a:spcBef>
                <a:spcPts val="1200"/>
              </a:spcBef>
              <a:buFont typeface="Arial" panose="020B0604020202020204" pitchFamily="34" charset="0"/>
              <a:buNone/>
              <a:defRPr sz="1800"/>
            </a:lvl9pPr>
          </a:lstStyle>
          <a:p>
            <a:pPr lvl="0"/>
            <a:r>
              <a:rPr lang="en-US"/>
              <a:t>Click to edit Master text styles</a:t>
            </a:r>
          </a:p>
        </p:txBody>
      </p:sp>
      <p:sp>
        <p:nvSpPr>
          <p:cNvPr id="8" name="Picture Placeholder 6"/>
          <p:cNvSpPr>
            <a:spLocks noGrp="1"/>
          </p:cNvSpPr>
          <p:nvPr>
            <p:ph type="pic" sz="quarter" idx="14"/>
          </p:nvPr>
        </p:nvSpPr>
        <p:spPr>
          <a:xfrm>
            <a:off x="6149276" y="1524000"/>
            <a:ext cx="6039547" cy="3048000"/>
          </a:xfrm>
          <a:solidFill>
            <a:schemeClr val="bg1">
              <a:lumMod val="95000"/>
            </a:schemeClr>
          </a:solidFill>
        </p:spPr>
        <p:txBody>
          <a:bodyPr tIns="914400">
            <a:normAutofit/>
          </a:bodyPr>
          <a:lstStyle>
            <a:lvl1pPr marL="0" indent="0" algn="ctr">
              <a:buNone/>
              <a:defRPr sz="2000"/>
            </a:lvl1pPr>
          </a:lstStyle>
          <a:p>
            <a:r>
              <a:rPr lang="en-US" dirty="0"/>
              <a:t>Click icon to add picture</a:t>
            </a:r>
            <a:endParaRPr dirty="0"/>
          </a:p>
        </p:txBody>
      </p:sp>
      <p:sp>
        <p:nvSpPr>
          <p:cNvPr id="12" name="Text Placeholder 10"/>
          <p:cNvSpPr>
            <a:spLocks noGrp="1"/>
          </p:cNvSpPr>
          <p:nvPr>
            <p:ph type="body" sz="quarter" idx="16"/>
          </p:nvPr>
        </p:nvSpPr>
        <p:spPr>
          <a:xfrm>
            <a:off x="6550027" y="4724400"/>
            <a:ext cx="5029199" cy="1219200"/>
          </a:xfrm>
        </p:spPr>
        <p:txBody>
          <a:bodyPr>
            <a:noAutofit/>
          </a:bodyPr>
          <a:lstStyle>
            <a:lvl1pPr marL="0" indent="0">
              <a:spcBef>
                <a:spcPts val="1200"/>
              </a:spcBef>
              <a:buNone/>
              <a:defRPr sz="20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vl6pPr marL="0" indent="0">
              <a:spcBef>
                <a:spcPts val="1200"/>
              </a:spcBef>
              <a:buNone/>
              <a:defRPr sz="1800"/>
            </a:lvl6pPr>
            <a:lvl7pPr marL="0" indent="0">
              <a:spcBef>
                <a:spcPts val="1200"/>
              </a:spcBef>
              <a:buNone/>
              <a:defRPr sz="1800"/>
            </a:lvl7pPr>
            <a:lvl8pPr marL="0" indent="0">
              <a:spcBef>
                <a:spcPts val="1200"/>
              </a:spcBef>
              <a:buNone/>
              <a:defRPr sz="1800"/>
            </a:lvl8pPr>
            <a:lvl9pPr marL="0" indent="0">
              <a:spcBef>
                <a:spcPts val="1200"/>
              </a:spcBef>
              <a:buNone/>
              <a:defRPr sz="1800"/>
            </a:lvl9pPr>
          </a:lstStyle>
          <a:p>
            <a:pPr lvl="0"/>
            <a:r>
              <a:rPr lang="en-US"/>
              <a:t>Click to edit Master text styles</a:t>
            </a:r>
          </a:p>
        </p:txBody>
      </p:sp>
      <p:sp>
        <p:nvSpPr>
          <p:cNvPr id="14" name="Rectangle 13"/>
          <p:cNvSpPr/>
          <p:nvPr/>
        </p:nvSpPr>
        <p:spPr>
          <a:xfrm>
            <a:off x="12342811" y="0"/>
            <a:ext cx="1676400" cy="6858000"/>
          </a:xfrm>
          <a:prstGeom prst="rect">
            <a:avLst/>
          </a:prstGeom>
          <a:solidFill>
            <a:srgbClr val="165C7D"/>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tlCol="0" anchor="t"/>
          <a:lstStyle>
            <a:defPPr>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r>
              <a:rPr sz="1400" baseline="0" dirty="0">
                <a:solidFill>
                  <a:srgbClr val="FFFFFF"/>
                </a:solidFill>
              </a:rPr>
              <a:t>Delete any existing pictures then c</a:t>
            </a:r>
            <a:r>
              <a:rPr sz="1400" dirty="0">
                <a:solidFill>
                  <a:srgbClr val="FFFFFF"/>
                </a:solidFill>
              </a:rPr>
              <a:t>lick</a:t>
            </a:r>
            <a:r>
              <a:rPr sz="1400" baseline="0" dirty="0">
                <a:solidFill>
                  <a:srgbClr val="FFFFFF"/>
                </a:solidFill>
              </a:rPr>
              <a:t> the icon in the placeholder to add a different picture.</a:t>
            </a:r>
          </a:p>
          <a:p>
            <a:pPr algn="l">
              <a:spcBef>
                <a:spcPts val="1200"/>
              </a:spcBef>
            </a:pPr>
            <a:r>
              <a:rPr sz="1400" baseline="0" dirty="0">
                <a:solidFill>
                  <a:srgbClr val="FFFFFF"/>
                </a:solidFill>
              </a:rPr>
              <a:t>To reposition a picture within the placeholder:</a:t>
            </a:r>
          </a:p>
          <a:p>
            <a:pPr marL="166688" indent="-166688" algn="l">
              <a:buAutoNum type="arabicPeriod"/>
            </a:pPr>
            <a:r>
              <a:rPr sz="1400" baseline="0" dirty="0">
                <a:solidFill>
                  <a:srgbClr val="FFFFFF"/>
                </a:solidFill>
              </a:rPr>
              <a:t>Select the picture on the slide</a:t>
            </a:r>
          </a:p>
          <a:p>
            <a:pPr marL="166688" indent="-166688" algn="l">
              <a:buAutoNum type="arabicPeriod"/>
            </a:pPr>
            <a:r>
              <a:rPr sz="1400" baseline="0" dirty="0">
                <a:solidFill>
                  <a:srgbClr val="FFFFFF"/>
                </a:solidFill>
              </a:rPr>
              <a:t>Click the top of the Crop button on the Picture tab</a:t>
            </a:r>
          </a:p>
          <a:p>
            <a:pPr marL="166688" indent="-166688" algn="l">
              <a:buAutoNum type="arabicPeriod"/>
            </a:pPr>
            <a:r>
              <a:rPr sz="1400" dirty="0">
                <a:solidFill>
                  <a:srgbClr val="FFFFFF"/>
                </a:solidFill>
              </a:rPr>
              <a:t>Drag</a:t>
            </a:r>
            <a:r>
              <a:rPr sz="1400" baseline="0" dirty="0">
                <a:solidFill>
                  <a:srgbClr val="FFFFFF"/>
                </a:solidFill>
              </a:rPr>
              <a:t> the picture into position within the boundaries created by the crop handles</a:t>
            </a:r>
            <a:endParaRPr sz="1400" dirty="0">
              <a:solidFill>
                <a:srgbClr val="FFFFFF"/>
              </a:solidFill>
            </a:endParaRPr>
          </a:p>
        </p:txBody>
      </p:sp>
    </p:spTree>
    <p:extLst>
      <p:ext uri="{BB962C8B-B14F-4D97-AF65-F5344CB8AC3E}">
        <p14:creationId xmlns:p14="http://schemas.microsoft.com/office/powerpoint/2010/main" val="3375208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t title slide">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F542947-36DD-8FFD-6D5B-34788EBF9DE0}"/>
              </a:ext>
            </a:extLst>
          </p:cNvPr>
          <p:cNvGrpSpPr/>
          <p:nvPr userDrawn="1"/>
        </p:nvGrpSpPr>
        <p:grpSpPr bwMode="gray">
          <a:xfrm>
            <a:off x="608012" y="533401"/>
            <a:ext cx="1919871" cy="533400"/>
            <a:chOff x="2801938" y="1371600"/>
            <a:chExt cx="6588126" cy="1830388"/>
          </a:xfrm>
        </p:grpSpPr>
        <p:sp>
          <p:nvSpPr>
            <p:cNvPr id="19" name="Freeform 5">
              <a:extLst>
                <a:ext uri="{FF2B5EF4-FFF2-40B4-BE49-F238E27FC236}">
                  <a16:creationId xmlns:a16="http://schemas.microsoft.com/office/drawing/2014/main" id="{B13C6BC5-E6BF-088D-E495-CDBB70E72179}"/>
                </a:ext>
              </a:extLst>
            </p:cNvPr>
            <p:cNvSpPr>
              <a:spLocks/>
            </p:cNvSpPr>
            <p:nvPr/>
          </p:nvSpPr>
          <p:spPr bwMode="gray">
            <a:xfrm>
              <a:off x="2801938" y="1371600"/>
              <a:ext cx="2513013" cy="898525"/>
            </a:xfrm>
            <a:custGeom>
              <a:avLst/>
              <a:gdLst>
                <a:gd name="T0" fmla="*/ 1134 w 1583"/>
                <a:gd name="T1" fmla="*/ 0 h 566"/>
                <a:gd name="T2" fmla="*/ 1134 w 1583"/>
                <a:gd name="T3" fmla="*/ 530 h 566"/>
                <a:gd name="T4" fmla="*/ 916 w 1583"/>
                <a:gd name="T5" fmla="*/ 0 h 566"/>
                <a:gd name="T6" fmla="*/ 753 w 1583"/>
                <a:gd name="T7" fmla="*/ 0 h 566"/>
                <a:gd name="T8" fmla="*/ 535 w 1583"/>
                <a:gd name="T9" fmla="*/ 528 h 566"/>
                <a:gd name="T10" fmla="*/ 535 w 1583"/>
                <a:gd name="T11" fmla="*/ 0 h 566"/>
                <a:gd name="T12" fmla="*/ 374 w 1583"/>
                <a:gd name="T13" fmla="*/ 0 h 566"/>
                <a:gd name="T14" fmla="*/ 374 w 1583"/>
                <a:gd name="T15" fmla="*/ 207 h 566"/>
                <a:gd name="T16" fmla="*/ 161 w 1583"/>
                <a:gd name="T17" fmla="*/ 207 h 566"/>
                <a:gd name="T18" fmla="*/ 161 w 1583"/>
                <a:gd name="T19" fmla="*/ 0 h 566"/>
                <a:gd name="T20" fmla="*/ 0 w 1583"/>
                <a:gd name="T21" fmla="*/ 0 h 566"/>
                <a:gd name="T22" fmla="*/ 0 w 1583"/>
                <a:gd name="T23" fmla="*/ 566 h 566"/>
                <a:gd name="T24" fmla="*/ 161 w 1583"/>
                <a:gd name="T25" fmla="*/ 566 h 566"/>
                <a:gd name="T26" fmla="*/ 161 w 1583"/>
                <a:gd name="T27" fmla="*/ 333 h 566"/>
                <a:gd name="T28" fmla="*/ 374 w 1583"/>
                <a:gd name="T29" fmla="*/ 333 h 566"/>
                <a:gd name="T30" fmla="*/ 374 w 1583"/>
                <a:gd name="T31" fmla="*/ 566 h 566"/>
                <a:gd name="T32" fmla="*/ 521 w 1583"/>
                <a:gd name="T33" fmla="*/ 566 h 566"/>
                <a:gd name="T34" fmla="*/ 535 w 1583"/>
                <a:gd name="T35" fmla="*/ 566 h 566"/>
                <a:gd name="T36" fmla="*/ 686 w 1583"/>
                <a:gd name="T37" fmla="*/ 566 h 566"/>
                <a:gd name="T38" fmla="*/ 724 w 1583"/>
                <a:gd name="T39" fmla="*/ 463 h 566"/>
                <a:gd name="T40" fmla="*/ 833 w 1583"/>
                <a:gd name="T41" fmla="*/ 157 h 566"/>
                <a:gd name="T42" fmla="*/ 836 w 1583"/>
                <a:gd name="T43" fmla="*/ 157 h 566"/>
                <a:gd name="T44" fmla="*/ 937 w 1583"/>
                <a:gd name="T45" fmla="*/ 423 h 566"/>
                <a:gd name="T46" fmla="*/ 698 w 1583"/>
                <a:gd name="T47" fmla="*/ 566 h 566"/>
                <a:gd name="T48" fmla="*/ 980 w 1583"/>
                <a:gd name="T49" fmla="*/ 566 h 566"/>
                <a:gd name="T50" fmla="*/ 1134 w 1583"/>
                <a:gd name="T51" fmla="*/ 566 h 566"/>
                <a:gd name="T52" fmla="*/ 1148 w 1583"/>
                <a:gd name="T53" fmla="*/ 566 h 566"/>
                <a:gd name="T54" fmla="*/ 1583 w 1583"/>
                <a:gd name="T55" fmla="*/ 566 h 566"/>
                <a:gd name="T56" fmla="*/ 1583 w 1583"/>
                <a:gd name="T57" fmla="*/ 437 h 566"/>
                <a:gd name="T58" fmla="*/ 1294 w 1583"/>
                <a:gd name="T59" fmla="*/ 437 h 566"/>
                <a:gd name="T60" fmla="*/ 1294 w 1583"/>
                <a:gd name="T61" fmla="*/ 0 h 566"/>
                <a:gd name="T62" fmla="*/ 1134 w 1583"/>
                <a:gd name="T63"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3" h="566">
                  <a:moveTo>
                    <a:pt x="1134" y="0"/>
                  </a:moveTo>
                  <a:lnTo>
                    <a:pt x="1134" y="530"/>
                  </a:lnTo>
                  <a:lnTo>
                    <a:pt x="916" y="0"/>
                  </a:lnTo>
                  <a:lnTo>
                    <a:pt x="753" y="0"/>
                  </a:lnTo>
                  <a:lnTo>
                    <a:pt x="535" y="528"/>
                  </a:lnTo>
                  <a:lnTo>
                    <a:pt x="535" y="0"/>
                  </a:lnTo>
                  <a:lnTo>
                    <a:pt x="374" y="0"/>
                  </a:lnTo>
                  <a:lnTo>
                    <a:pt x="374" y="207"/>
                  </a:lnTo>
                  <a:lnTo>
                    <a:pt x="161" y="207"/>
                  </a:lnTo>
                  <a:lnTo>
                    <a:pt x="161" y="0"/>
                  </a:lnTo>
                  <a:lnTo>
                    <a:pt x="0" y="0"/>
                  </a:lnTo>
                  <a:lnTo>
                    <a:pt x="0" y="566"/>
                  </a:lnTo>
                  <a:lnTo>
                    <a:pt x="161" y="566"/>
                  </a:lnTo>
                  <a:lnTo>
                    <a:pt x="161" y="333"/>
                  </a:lnTo>
                  <a:lnTo>
                    <a:pt x="374" y="333"/>
                  </a:lnTo>
                  <a:lnTo>
                    <a:pt x="374" y="566"/>
                  </a:lnTo>
                  <a:lnTo>
                    <a:pt x="521" y="566"/>
                  </a:lnTo>
                  <a:lnTo>
                    <a:pt x="535" y="566"/>
                  </a:lnTo>
                  <a:lnTo>
                    <a:pt x="686" y="566"/>
                  </a:lnTo>
                  <a:lnTo>
                    <a:pt x="724" y="463"/>
                  </a:lnTo>
                  <a:lnTo>
                    <a:pt x="833" y="157"/>
                  </a:lnTo>
                  <a:lnTo>
                    <a:pt x="836" y="157"/>
                  </a:lnTo>
                  <a:lnTo>
                    <a:pt x="937" y="423"/>
                  </a:lnTo>
                  <a:lnTo>
                    <a:pt x="698" y="566"/>
                  </a:lnTo>
                  <a:lnTo>
                    <a:pt x="980" y="566"/>
                  </a:lnTo>
                  <a:lnTo>
                    <a:pt x="1134" y="566"/>
                  </a:lnTo>
                  <a:lnTo>
                    <a:pt x="1148" y="566"/>
                  </a:lnTo>
                  <a:lnTo>
                    <a:pt x="1583" y="566"/>
                  </a:lnTo>
                  <a:lnTo>
                    <a:pt x="1583" y="437"/>
                  </a:lnTo>
                  <a:lnTo>
                    <a:pt x="1294" y="437"/>
                  </a:lnTo>
                  <a:lnTo>
                    <a:pt x="1294" y="0"/>
                  </a:lnTo>
                  <a:lnTo>
                    <a:pt x="1134" y="0"/>
                  </a:lnTo>
                  <a:close/>
                </a:path>
              </a:pathLst>
            </a:custGeom>
            <a:solidFill>
              <a:srgbClr val="34B5D0"/>
            </a:solidFill>
            <a:ln>
              <a:noFill/>
            </a:ln>
          </p:spPr>
          <p:txBody>
            <a:bodyPr vert="horz" wrap="square" lIns="91440" tIns="45720" rIns="91440" bIns="45720" numCol="1" anchor="t" anchorCtr="0" compatLnSpc="1">
              <a:prstTxWarp prst="textNoShape">
                <a:avLst/>
              </a:prstTxWarp>
            </a:bodyPr>
            <a:lstStyle/>
            <a:p>
              <a:endParaRPr dirty="0"/>
            </a:p>
          </p:txBody>
        </p:sp>
        <p:sp>
          <p:nvSpPr>
            <p:cNvPr id="24" name="Freeform 6">
              <a:extLst>
                <a:ext uri="{FF2B5EF4-FFF2-40B4-BE49-F238E27FC236}">
                  <a16:creationId xmlns:a16="http://schemas.microsoft.com/office/drawing/2014/main" id="{38860C9F-86B9-16D8-7DF3-9EB6393E4DCD}"/>
                </a:ext>
              </a:extLst>
            </p:cNvPr>
            <p:cNvSpPr>
              <a:spLocks/>
            </p:cNvSpPr>
            <p:nvPr/>
          </p:nvSpPr>
          <p:spPr bwMode="gray">
            <a:xfrm>
              <a:off x="5359401" y="1371600"/>
              <a:ext cx="1728788" cy="898525"/>
            </a:xfrm>
            <a:custGeom>
              <a:avLst/>
              <a:gdLst>
                <a:gd name="T0" fmla="*/ 907 w 1089"/>
                <a:gd name="T1" fmla="*/ 0 h 566"/>
                <a:gd name="T2" fmla="*/ 784 w 1089"/>
                <a:gd name="T3" fmla="*/ 231 h 566"/>
                <a:gd name="T4" fmla="*/ 661 w 1089"/>
                <a:gd name="T5" fmla="*/ 0 h 566"/>
                <a:gd name="T6" fmla="*/ 0 w 1089"/>
                <a:gd name="T7" fmla="*/ 0 h 566"/>
                <a:gd name="T8" fmla="*/ 0 w 1089"/>
                <a:gd name="T9" fmla="*/ 566 h 566"/>
                <a:gd name="T10" fmla="*/ 502 w 1089"/>
                <a:gd name="T11" fmla="*/ 566 h 566"/>
                <a:gd name="T12" fmla="*/ 502 w 1089"/>
                <a:gd name="T13" fmla="*/ 437 h 566"/>
                <a:gd name="T14" fmla="*/ 161 w 1089"/>
                <a:gd name="T15" fmla="*/ 437 h 566"/>
                <a:gd name="T16" fmla="*/ 161 w 1089"/>
                <a:gd name="T17" fmla="*/ 330 h 566"/>
                <a:gd name="T18" fmla="*/ 464 w 1089"/>
                <a:gd name="T19" fmla="*/ 330 h 566"/>
                <a:gd name="T20" fmla="*/ 464 w 1089"/>
                <a:gd name="T21" fmla="*/ 216 h 566"/>
                <a:gd name="T22" fmla="*/ 161 w 1089"/>
                <a:gd name="T23" fmla="*/ 216 h 566"/>
                <a:gd name="T24" fmla="*/ 161 w 1089"/>
                <a:gd name="T25" fmla="*/ 119 h 566"/>
                <a:gd name="T26" fmla="*/ 493 w 1089"/>
                <a:gd name="T27" fmla="*/ 119 h 566"/>
                <a:gd name="T28" fmla="*/ 493 w 1089"/>
                <a:gd name="T29" fmla="*/ 24 h 566"/>
                <a:gd name="T30" fmla="*/ 703 w 1089"/>
                <a:gd name="T31" fmla="*/ 354 h 566"/>
                <a:gd name="T32" fmla="*/ 703 w 1089"/>
                <a:gd name="T33" fmla="*/ 566 h 566"/>
                <a:gd name="T34" fmla="*/ 864 w 1089"/>
                <a:gd name="T35" fmla="*/ 566 h 566"/>
                <a:gd name="T36" fmla="*/ 864 w 1089"/>
                <a:gd name="T37" fmla="*/ 354 h 566"/>
                <a:gd name="T38" fmla="*/ 1089 w 1089"/>
                <a:gd name="T39" fmla="*/ 0 h 566"/>
                <a:gd name="T40" fmla="*/ 907 w 1089"/>
                <a:gd name="T41"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9" h="566">
                  <a:moveTo>
                    <a:pt x="907" y="0"/>
                  </a:moveTo>
                  <a:lnTo>
                    <a:pt x="784" y="231"/>
                  </a:lnTo>
                  <a:lnTo>
                    <a:pt x="661" y="0"/>
                  </a:lnTo>
                  <a:lnTo>
                    <a:pt x="0" y="0"/>
                  </a:lnTo>
                  <a:lnTo>
                    <a:pt x="0" y="566"/>
                  </a:lnTo>
                  <a:lnTo>
                    <a:pt x="502" y="566"/>
                  </a:lnTo>
                  <a:lnTo>
                    <a:pt x="502" y="437"/>
                  </a:lnTo>
                  <a:lnTo>
                    <a:pt x="161" y="437"/>
                  </a:lnTo>
                  <a:lnTo>
                    <a:pt x="161" y="330"/>
                  </a:lnTo>
                  <a:lnTo>
                    <a:pt x="464" y="330"/>
                  </a:lnTo>
                  <a:lnTo>
                    <a:pt x="464" y="216"/>
                  </a:lnTo>
                  <a:lnTo>
                    <a:pt x="161" y="216"/>
                  </a:lnTo>
                  <a:lnTo>
                    <a:pt x="161" y="119"/>
                  </a:lnTo>
                  <a:lnTo>
                    <a:pt x="493" y="119"/>
                  </a:lnTo>
                  <a:lnTo>
                    <a:pt x="493" y="24"/>
                  </a:lnTo>
                  <a:lnTo>
                    <a:pt x="703" y="354"/>
                  </a:lnTo>
                  <a:lnTo>
                    <a:pt x="703" y="566"/>
                  </a:lnTo>
                  <a:lnTo>
                    <a:pt x="864" y="566"/>
                  </a:lnTo>
                  <a:lnTo>
                    <a:pt x="864" y="354"/>
                  </a:lnTo>
                  <a:lnTo>
                    <a:pt x="1089" y="0"/>
                  </a:lnTo>
                  <a:lnTo>
                    <a:pt x="907" y="0"/>
                  </a:lnTo>
                  <a:close/>
                </a:path>
              </a:pathLst>
            </a:custGeom>
            <a:solidFill>
              <a:srgbClr val="34B5D0"/>
            </a:solidFill>
            <a:ln>
              <a:noFill/>
            </a:ln>
          </p:spPr>
          <p:txBody>
            <a:bodyPr vert="horz" wrap="square" lIns="91440" tIns="45720" rIns="91440" bIns="45720" numCol="1" anchor="t" anchorCtr="0" compatLnSpc="1">
              <a:prstTxWarp prst="textNoShape">
                <a:avLst/>
              </a:prstTxWarp>
            </a:bodyPr>
            <a:lstStyle/>
            <a:p>
              <a:endParaRPr dirty="0"/>
            </a:p>
          </p:txBody>
        </p:sp>
        <p:sp>
          <p:nvSpPr>
            <p:cNvPr id="25" name="Freeform 7">
              <a:extLst>
                <a:ext uri="{FF2B5EF4-FFF2-40B4-BE49-F238E27FC236}">
                  <a16:creationId xmlns:a16="http://schemas.microsoft.com/office/drawing/2014/main" id="{D87BD57B-D7F0-8CEA-251D-AFBC4C53BF0C}"/>
                </a:ext>
              </a:extLst>
            </p:cNvPr>
            <p:cNvSpPr>
              <a:spLocks/>
            </p:cNvSpPr>
            <p:nvPr/>
          </p:nvSpPr>
          <p:spPr bwMode="gray">
            <a:xfrm>
              <a:off x="3629026" y="2270125"/>
              <a:ext cx="1685925" cy="893763"/>
            </a:xfrm>
            <a:custGeom>
              <a:avLst/>
              <a:gdLst>
                <a:gd name="T0" fmla="*/ 773 w 1062"/>
                <a:gd name="T1" fmla="*/ 437 h 563"/>
                <a:gd name="T2" fmla="*/ 773 w 1062"/>
                <a:gd name="T3" fmla="*/ 0 h 563"/>
                <a:gd name="T4" fmla="*/ 613 w 1062"/>
                <a:gd name="T5" fmla="*/ 0 h 563"/>
                <a:gd name="T6" fmla="*/ 613 w 1062"/>
                <a:gd name="T7" fmla="*/ 530 h 563"/>
                <a:gd name="T8" fmla="*/ 395 w 1062"/>
                <a:gd name="T9" fmla="*/ 0 h 563"/>
                <a:gd name="T10" fmla="*/ 232 w 1062"/>
                <a:gd name="T11" fmla="*/ 0 h 563"/>
                <a:gd name="T12" fmla="*/ 0 w 1062"/>
                <a:gd name="T13" fmla="*/ 563 h 563"/>
                <a:gd name="T14" fmla="*/ 168 w 1062"/>
                <a:gd name="T15" fmla="*/ 563 h 563"/>
                <a:gd name="T16" fmla="*/ 449 w 1062"/>
                <a:gd name="T17" fmla="*/ 563 h 563"/>
                <a:gd name="T18" fmla="*/ 208 w 1062"/>
                <a:gd name="T19" fmla="*/ 420 h 563"/>
                <a:gd name="T20" fmla="*/ 312 w 1062"/>
                <a:gd name="T21" fmla="*/ 154 h 563"/>
                <a:gd name="T22" fmla="*/ 315 w 1062"/>
                <a:gd name="T23" fmla="*/ 154 h 563"/>
                <a:gd name="T24" fmla="*/ 421 w 1062"/>
                <a:gd name="T25" fmla="*/ 463 h 563"/>
                <a:gd name="T26" fmla="*/ 461 w 1062"/>
                <a:gd name="T27" fmla="*/ 563 h 563"/>
                <a:gd name="T28" fmla="*/ 613 w 1062"/>
                <a:gd name="T29" fmla="*/ 563 h 563"/>
                <a:gd name="T30" fmla="*/ 613 w 1062"/>
                <a:gd name="T31" fmla="*/ 563 h 563"/>
                <a:gd name="T32" fmla="*/ 1062 w 1062"/>
                <a:gd name="T33" fmla="*/ 563 h 563"/>
                <a:gd name="T34" fmla="*/ 1062 w 1062"/>
                <a:gd name="T35" fmla="*/ 437 h 563"/>
                <a:gd name="T36" fmla="*/ 773 w 1062"/>
                <a:gd name="T37" fmla="*/ 437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62" h="563">
                  <a:moveTo>
                    <a:pt x="773" y="437"/>
                  </a:moveTo>
                  <a:lnTo>
                    <a:pt x="773" y="0"/>
                  </a:lnTo>
                  <a:lnTo>
                    <a:pt x="613" y="0"/>
                  </a:lnTo>
                  <a:lnTo>
                    <a:pt x="613" y="530"/>
                  </a:lnTo>
                  <a:lnTo>
                    <a:pt x="395" y="0"/>
                  </a:lnTo>
                  <a:lnTo>
                    <a:pt x="232" y="0"/>
                  </a:lnTo>
                  <a:lnTo>
                    <a:pt x="0" y="563"/>
                  </a:lnTo>
                  <a:lnTo>
                    <a:pt x="168" y="563"/>
                  </a:lnTo>
                  <a:lnTo>
                    <a:pt x="449" y="563"/>
                  </a:lnTo>
                  <a:lnTo>
                    <a:pt x="208" y="420"/>
                  </a:lnTo>
                  <a:lnTo>
                    <a:pt x="312" y="154"/>
                  </a:lnTo>
                  <a:lnTo>
                    <a:pt x="315" y="154"/>
                  </a:lnTo>
                  <a:lnTo>
                    <a:pt x="421" y="463"/>
                  </a:lnTo>
                  <a:lnTo>
                    <a:pt x="461" y="563"/>
                  </a:lnTo>
                  <a:lnTo>
                    <a:pt x="613" y="563"/>
                  </a:lnTo>
                  <a:lnTo>
                    <a:pt x="613" y="563"/>
                  </a:lnTo>
                  <a:lnTo>
                    <a:pt x="1062" y="563"/>
                  </a:lnTo>
                  <a:lnTo>
                    <a:pt x="1062" y="437"/>
                  </a:lnTo>
                  <a:lnTo>
                    <a:pt x="773" y="437"/>
                  </a:lnTo>
                  <a:close/>
                </a:path>
              </a:pathLst>
            </a:custGeom>
            <a:solidFill>
              <a:srgbClr val="5A8E22"/>
            </a:solidFill>
            <a:ln>
              <a:noFill/>
            </a:ln>
          </p:spPr>
          <p:txBody>
            <a:bodyPr vert="horz" wrap="square" lIns="91440" tIns="45720" rIns="91440" bIns="45720" numCol="1" anchor="t" anchorCtr="0" compatLnSpc="1">
              <a:prstTxWarp prst="textNoShape">
                <a:avLst/>
              </a:prstTxWarp>
            </a:bodyPr>
            <a:lstStyle/>
            <a:p>
              <a:endParaRPr dirty="0"/>
            </a:p>
          </p:txBody>
        </p:sp>
        <p:sp>
          <p:nvSpPr>
            <p:cNvPr id="26" name="Freeform 8">
              <a:extLst>
                <a:ext uri="{FF2B5EF4-FFF2-40B4-BE49-F238E27FC236}">
                  <a16:creationId xmlns:a16="http://schemas.microsoft.com/office/drawing/2014/main" id="{24F5993F-BCD7-6CD7-529B-0F66FAB61597}"/>
                </a:ext>
              </a:extLst>
            </p:cNvPr>
            <p:cNvSpPr>
              <a:spLocks noEditPoints="1"/>
            </p:cNvSpPr>
            <p:nvPr/>
          </p:nvSpPr>
          <p:spPr bwMode="gray">
            <a:xfrm>
              <a:off x="5359401" y="2270125"/>
              <a:ext cx="901700" cy="893763"/>
            </a:xfrm>
            <a:custGeom>
              <a:avLst/>
              <a:gdLst>
                <a:gd name="T0" fmla="*/ 0 w 240"/>
                <a:gd name="T1" fmla="*/ 0 h 237"/>
                <a:gd name="T2" fmla="*/ 112 w 240"/>
                <a:gd name="T3" fmla="*/ 0 h 237"/>
                <a:gd name="T4" fmla="*/ 240 w 240"/>
                <a:gd name="T5" fmla="*/ 117 h 237"/>
                <a:gd name="T6" fmla="*/ 112 w 240"/>
                <a:gd name="T7" fmla="*/ 237 h 237"/>
                <a:gd name="T8" fmla="*/ 0 w 240"/>
                <a:gd name="T9" fmla="*/ 237 h 237"/>
                <a:gd name="T10" fmla="*/ 0 w 240"/>
                <a:gd name="T11" fmla="*/ 0 h 237"/>
                <a:gd name="T12" fmla="*/ 68 w 240"/>
                <a:gd name="T13" fmla="*/ 184 h 237"/>
                <a:gd name="T14" fmla="*/ 100 w 240"/>
                <a:gd name="T15" fmla="*/ 184 h 237"/>
                <a:gd name="T16" fmla="*/ 172 w 240"/>
                <a:gd name="T17" fmla="*/ 117 h 237"/>
                <a:gd name="T18" fmla="*/ 100 w 240"/>
                <a:gd name="T19" fmla="*/ 53 h 237"/>
                <a:gd name="T20" fmla="*/ 68 w 240"/>
                <a:gd name="T21" fmla="*/ 53 h 237"/>
                <a:gd name="T22" fmla="*/ 68 w 240"/>
                <a:gd name="T23" fmla="*/ 18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0" y="0"/>
                  </a:moveTo>
                  <a:cubicBezTo>
                    <a:pt x="112" y="0"/>
                    <a:pt x="112" y="0"/>
                    <a:pt x="112" y="0"/>
                  </a:cubicBezTo>
                  <a:cubicBezTo>
                    <a:pt x="192" y="0"/>
                    <a:pt x="240" y="44"/>
                    <a:pt x="240" y="117"/>
                  </a:cubicBezTo>
                  <a:cubicBezTo>
                    <a:pt x="240" y="195"/>
                    <a:pt x="191" y="237"/>
                    <a:pt x="112" y="237"/>
                  </a:cubicBezTo>
                  <a:cubicBezTo>
                    <a:pt x="0" y="237"/>
                    <a:pt x="0" y="237"/>
                    <a:pt x="0" y="237"/>
                  </a:cubicBezTo>
                  <a:lnTo>
                    <a:pt x="0" y="0"/>
                  </a:lnTo>
                  <a:close/>
                  <a:moveTo>
                    <a:pt x="68" y="184"/>
                  </a:moveTo>
                  <a:cubicBezTo>
                    <a:pt x="100" y="184"/>
                    <a:pt x="100" y="184"/>
                    <a:pt x="100" y="184"/>
                  </a:cubicBezTo>
                  <a:cubicBezTo>
                    <a:pt x="151" y="183"/>
                    <a:pt x="172" y="165"/>
                    <a:pt x="172" y="117"/>
                  </a:cubicBezTo>
                  <a:cubicBezTo>
                    <a:pt x="172" y="74"/>
                    <a:pt x="146" y="53"/>
                    <a:pt x="100" y="53"/>
                  </a:cubicBezTo>
                  <a:cubicBezTo>
                    <a:pt x="68" y="53"/>
                    <a:pt x="68" y="53"/>
                    <a:pt x="68" y="53"/>
                  </a:cubicBezTo>
                  <a:lnTo>
                    <a:pt x="68" y="184"/>
                  </a:lnTo>
                  <a:close/>
                </a:path>
              </a:pathLst>
            </a:custGeom>
            <a:solidFill>
              <a:srgbClr val="5A8E22"/>
            </a:solidFill>
            <a:ln>
              <a:noFill/>
            </a:ln>
          </p:spPr>
          <p:txBody>
            <a:bodyPr vert="horz" wrap="square" lIns="91440" tIns="45720" rIns="91440" bIns="45720" numCol="1" anchor="t" anchorCtr="0" compatLnSpc="1">
              <a:prstTxWarp prst="textNoShape">
                <a:avLst/>
              </a:prstTxWarp>
            </a:bodyPr>
            <a:lstStyle/>
            <a:p>
              <a:endParaRPr dirty="0"/>
            </a:p>
          </p:txBody>
        </p:sp>
        <p:sp>
          <p:nvSpPr>
            <p:cNvPr id="27" name="Freeform 9">
              <a:extLst>
                <a:ext uri="{FF2B5EF4-FFF2-40B4-BE49-F238E27FC236}">
                  <a16:creationId xmlns:a16="http://schemas.microsoft.com/office/drawing/2014/main" id="{D165B423-7A50-9F37-668D-F2B523121B7D}"/>
                </a:ext>
              </a:extLst>
            </p:cNvPr>
            <p:cNvSpPr>
              <a:spLocks noEditPoints="1"/>
            </p:cNvSpPr>
            <p:nvPr/>
          </p:nvSpPr>
          <p:spPr bwMode="gray">
            <a:xfrm>
              <a:off x="6310313" y="2270125"/>
              <a:ext cx="874713" cy="893763"/>
            </a:xfrm>
            <a:custGeom>
              <a:avLst/>
              <a:gdLst>
                <a:gd name="T0" fmla="*/ 0 w 233"/>
                <a:gd name="T1" fmla="*/ 0 h 237"/>
                <a:gd name="T2" fmla="*/ 134 w 233"/>
                <a:gd name="T3" fmla="*/ 0 h 237"/>
                <a:gd name="T4" fmla="*/ 225 w 233"/>
                <a:gd name="T5" fmla="*/ 66 h 237"/>
                <a:gd name="T6" fmla="*/ 184 w 233"/>
                <a:gd name="T7" fmla="*/ 126 h 237"/>
                <a:gd name="T8" fmla="*/ 184 w 233"/>
                <a:gd name="T9" fmla="*/ 127 h 237"/>
                <a:gd name="T10" fmla="*/ 222 w 233"/>
                <a:gd name="T11" fmla="*/ 184 h 237"/>
                <a:gd name="T12" fmla="*/ 233 w 233"/>
                <a:gd name="T13" fmla="*/ 237 h 237"/>
                <a:gd name="T14" fmla="*/ 166 w 233"/>
                <a:gd name="T15" fmla="*/ 237 h 237"/>
                <a:gd name="T16" fmla="*/ 158 w 233"/>
                <a:gd name="T17" fmla="*/ 199 h 237"/>
                <a:gd name="T18" fmla="*/ 120 w 233"/>
                <a:gd name="T19" fmla="*/ 151 h 237"/>
                <a:gd name="T20" fmla="*/ 68 w 233"/>
                <a:gd name="T21" fmla="*/ 151 h 237"/>
                <a:gd name="T22" fmla="*/ 68 w 233"/>
                <a:gd name="T23" fmla="*/ 237 h 237"/>
                <a:gd name="T24" fmla="*/ 0 w 233"/>
                <a:gd name="T25" fmla="*/ 237 h 237"/>
                <a:gd name="T26" fmla="*/ 0 w 233"/>
                <a:gd name="T27" fmla="*/ 0 h 237"/>
                <a:gd name="T28" fmla="*/ 68 w 233"/>
                <a:gd name="T29" fmla="*/ 103 h 237"/>
                <a:gd name="T30" fmla="*/ 125 w 233"/>
                <a:gd name="T31" fmla="*/ 103 h 237"/>
                <a:gd name="T32" fmla="*/ 157 w 233"/>
                <a:gd name="T33" fmla="*/ 75 h 237"/>
                <a:gd name="T34" fmla="*/ 123 w 233"/>
                <a:gd name="T35" fmla="*/ 49 h 237"/>
                <a:gd name="T36" fmla="*/ 68 w 233"/>
                <a:gd name="T37" fmla="*/ 49 h 237"/>
                <a:gd name="T38" fmla="*/ 68 w 233"/>
                <a:gd name="T39" fmla="*/ 10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237">
                  <a:moveTo>
                    <a:pt x="0" y="0"/>
                  </a:moveTo>
                  <a:cubicBezTo>
                    <a:pt x="134" y="0"/>
                    <a:pt x="134" y="0"/>
                    <a:pt x="134" y="0"/>
                  </a:cubicBezTo>
                  <a:cubicBezTo>
                    <a:pt x="180" y="0"/>
                    <a:pt x="225" y="19"/>
                    <a:pt x="225" y="66"/>
                  </a:cubicBezTo>
                  <a:cubicBezTo>
                    <a:pt x="225" y="92"/>
                    <a:pt x="211" y="116"/>
                    <a:pt x="184" y="126"/>
                  </a:cubicBezTo>
                  <a:cubicBezTo>
                    <a:pt x="184" y="127"/>
                    <a:pt x="184" y="127"/>
                    <a:pt x="184" y="127"/>
                  </a:cubicBezTo>
                  <a:cubicBezTo>
                    <a:pt x="212" y="133"/>
                    <a:pt x="220" y="161"/>
                    <a:pt x="222" y="184"/>
                  </a:cubicBezTo>
                  <a:cubicBezTo>
                    <a:pt x="223" y="194"/>
                    <a:pt x="224" y="228"/>
                    <a:pt x="233" y="237"/>
                  </a:cubicBezTo>
                  <a:cubicBezTo>
                    <a:pt x="166" y="237"/>
                    <a:pt x="166" y="237"/>
                    <a:pt x="166" y="237"/>
                  </a:cubicBezTo>
                  <a:cubicBezTo>
                    <a:pt x="160" y="229"/>
                    <a:pt x="159" y="206"/>
                    <a:pt x="158" y="199"/>
                  </a:cubicBezTo>
                  <a:cubicBezTo>
                    <a:pt x="156" y="175"/>
                    <a:pt x="152" y="151"/>
                    <a:pt x="120" y="151"/>
                  </a:cubicBezTo>
                  <a:cubicBezTo>
                    <a:pt x="68" y="151"/>
                    <a:pt x="68" y="151"/>
                    <a:pt x="68" y="151"/>
                  </a:cubicBezTo>
                  <a:cubicBezTo>
                    <a:pt x="68" y="237"/>
                    <a:pt x="68" y="237"/>
                    <a:pt x="68" y="237"/>
                  </a:cubicBezTo>
                  <a:cubicBezTo>
                    <a:pt x="0" y="237"/>
                    <a:pt x="0" y="237"/>
                    <a:pt x="0" y="237"/>
                  </a:cubicBezTo>
                  <a:lnTo>
                    <a:pt x="0" y="0"/>
                  </a:lnTo>
                  <a:close/>
                  <a:moveTo>
                    <a:pt x="68" y="103"/>
                  </a:moveTo>
                  <a:cubicBezTo>
                    <a:pt x="125" y="103"/>
                    <a:pt x="125" y="103"/>
                    <a:pt x="125" y="103"/>
                  </a:cubicBezTo>
                  <a:cubicBezTo>
                    <a:pt x="146" y="103"/>
                    <a:pt x="157" y="93"/>
                    <a:pt x="157" y="75"/>
                  </a:cubicBezTo>
                  <a:cubicBezTo>
                    <a:pt x="157" y="57"/>
                    <a:pt x="142" y="49"/>
                    <a:pt x="123" y="49"/>
                  </a:cubicBezTo>
                  <a:cubicBezTo>
                    <a:pt x="68" y="49"/>
                    <a:pt x="68" y="49"/>
                    <a:pt x="68" y="49"/>
                  </a:cubicBezTo>
                  <a:lnTo>
                    <a:pt x="68" y="103"/>
                  </a:lnTo>
                  <a:close/>
                </a:path>
              </a:pathLst>
            </a:custGeom>
            <a:solidFill>
              <a:srgbClr val="5A8E22"/>
            </a:solidFill>
            <a:ln>
              <a:noFill/>
            </a:ln>
          </p:spPr>
          <p:txBody>
            <a:bodyPr vert="horz" wrap="square" lIns="91440" tIns="45720" rIns="91440" bIns="45720" numCol="1" anchor="t" anchorCtr="0" compatLnSpc="1">
              <a:prstTxWarp prst="textNoShape">
                <a:avLst/>
              </a:prstTxWarp>
            </a:bodyPr>
            <a:lstStyle/>
            <a:p>
              <a:endParaRPr dirty="0"/>
            </a:p>
          </p:txBody>
        </p:sp>
        <p:sp>
          <p:nvSpPr>
            <p:cNvPr id="28" name="Rectangle 10">
              <a:extLst>
                <a:ext uri="{FF2B5EF4-FFF2-40B4-BE49-F238E27FC236}">
                  <a16:creationId xmlns:a16="http://schemas.microsoft.com/office/drawing/2014/main" id="{AD371D1F-D0CD-1A1E-8641-11F338CE404A}"/>
                </a:ext>
              </a:extLst>
            </p:cNvPr>
            <p:cNvSpPr>
              <a:spLocks noChangeArrowheads="1"/>
            </p:cNvSpPr>
            <p:nvPr/>
          </p:nvSpPr>
          <p:spPr bwMode="gray">
            <a:xfrm>
              <a:off x="7231063" y="2270125"/>
              <a:ext cx="254000" cy="893763"/>
            </a:xfrm>
            <a:prstGeom prst="rect">
              <a:avLst/>
            </a:prstGeom>
            <a:solidFill>
              <a:srgbClr val="5A8E22"/>
            </a:solidFill>
            <a:ln>
              <a:noFill/>
            </a:ln>
          </p:spPr>
          <p:txBody>
            <a:bodyPr vert="horz" wrap="square" lIns="91440" tIns="45720" rIns="91440" bIns="45720" numCol="1" anchor="t" anchorCtr="0" compatLnSpc="1">
              <a:prstTxWarp prst="textNoShape">
                <a:avLst/>
              </a:prstTxWarp>
            </a:bodyPr>
            <a:lstStyle/>
            <a:p>
              <a:endParaRPr dirty="0"/>
            </a:p>
          </p:txBody>
        </p:sp>
        <p:sp>
          <p:nvSpPr>
            <p:cNvPr id="29" name="Freeform 11">
              <a:extLst>
                <a:ext uri="{FF2B5EF4-FFF2-40B4-BE49-F238E27FC236}">
                  <a16:creationId xmlns:a16="http://schemas.microsoft.com/office/drawing/2014/main" id="{37BC5DEB-22E4-2846-2EFE-269ED2ED2EF2}"/>
                </a:ext>
              </a:extLst>
            </p:cNvPr>
            <p:cNvSpPr>
              <a:spLocks/>
            </p:cNvSpPr>
            <p:nvPr/>
          </p:nvSpPr>
          <p:spPr bwMode="gray">
            <a:xfrm>
              <a:off x="7542213" y="2270125"/>
              <a:ext cx="938213" cy="931863"/>
            </a:xfrm>
            <a:custGeom>
              <a:avLst/>
              <a:gdLst>
                <a:gd name="T0" fmla="*/ 181 w 250"/>
                <a:gd name="T1" fmla="*/ 89 h 247"/>
                <a:gd name="T2" fmla="*/ 129 w 250"/>
                <a:gd name="T3" fmla="*/ 53 h 247"/>
                <a:gd name="T4" fmla="*/ 68 w 250"/>
                <a:gd name="T5" fmla="*/ 123 h 247"/>
                <a:gd name="T6" fmla="*/ 129 w 250"/>
                <a:gd name="T7" fmla="*/ 194 h 247"/>
                <a:gd name="T8" fmla="*/ 181 w 250"/>
                <a:gd name="T9" fmla="*/ 150 h 247"/>
                <a:gd name="T10" fmla="*/ 250 w 250"/>
                <a:gd name="T11" fmla="*/ 150 h 247"/>
                <a:gd name="T12" fmla="*/ 130 w 250"/>
                <a:gd name="T13" fmla="*/ 247 h 247"/>
                <a:gd name="T14" fmla="*/ 0 w 250"/>
                <a:gd name="T15" fmla="*/ 123 h 247"/>
                <a:gd name="T16" fmla="*/ 130 w 250"/>
                <a:gd name="T17" fmla="*/ 0 h 247"/>
                <a:gd name="T18" fmla="*/ 250 w 250"/>
                <a:gd name="T19" fmla="*/ 89 h 247"/>
                <a:gd name="T20" fmla="*/ 181 w 250"/>
                <a:gd name="T21" fmla="*/ 8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247">
                  <a:moveTo>
                    <a:pt x="181" y="89"/>
                  </a:moveTo>
                  <a:cubicBezTo>
                    <a:pt x="178" y="65"/>
                    <a:pt x="157" y="53"/>
                    <a:pt x="129" y="53"/>
                  </a:cubicBezTo>
                  <a:cubicBezTo>
                    <a:pt x="85" y="53"/>
                    <a:pt x="68" y="88"/>
                    <a:pt x="68" y="123"/>
                  </a:cubicBezTo>
                  <a:cubicBezTo>
                    <a:pt x="68" y="159"/>
                    <a:pt x="85" y="194"/>
                    <a:pt x="129" y="194"/>
                  </a:cubicBezTo>
                  <a:cubicBezTo>
                    <a:pt x="161" y="194"/>
                    <a:pt x="179" y="177"/>
                    <a:pt x="181" y="150"/>
                  </a:cubicBezTo>
                  <a:cubicBezTo>
                    <a:pt x="250" y="150"/>
                    <a:pt x="250" y="150"/>
                    <a:pt x="250" y="150"/>
                  </a:cubicBezTo>
                  <a:cubicBezTo>
                    <a:pt x="246" y="211"/>
                    <a:pt x="196" y="247"/>
                    <a:pt x="130" y="247"/>
                  </a:cubicBezTo>
                  <a:cubicBezTo>
                    <a:pt x="51" y="247"/>
                    <a:pt x="0" y="192"/>
                    <a:pt x="0" y="123"/>
                  </a:cubicBezTo>
                  <a:cubicBezTo>
                    <a:pt x="0" y="54"/>
                    <a:pt x="51" y="0"/>
                    <a:pt x="130" y="0"/>
                  </a:cubicBezTo>
                  <a:cubicBezTo>
                    <a:pt x="187" y="0"/>
                    <a:pt x="248" y="32"/>
                    <a:pt x="250" y="89"/>
                  </a:cubicBezTo>
                  <a:lnTo>
                    <a:pt x="181" y="89"/>
                  </a:lnTo>
                  <a:close/>
                </a:path>
              </a:pathLst>
            </a:custGeom>
            <a:solidFill>
              <a:srgbClr val="5A8E22"/>
            </a:solidFill>
            <a:ln>
              <a:noFill/>
            </a:ln>
          </p:spPr>
          <p:txBody>
            <a:bodyPr vert="horz" wrap="square" lIns="91440" tIns="45720" rIns="91440" bIns="45720" numCol="1" anchor="t" anchorCtr="0" compatLnSpc="1">
              <a:prstTxWarp prst="textNoShape">
                <a:avLst/>
              </a:prstTxWarp>
            </a:bodyPr>
            <a:lstStyle/>
            <a:p>
              <a:endParaRPr dirty="0"/>
            </a:p>
          </p:txBody>
        </p:sp>
        <p:sp>
          <p:nvSpPr>
            <p:cNvPr id="30" name="Freeform 12">
              <a:extLst>
                <a:ext uri="{FF2B5EF4-FFF2-40B4-BE49-F238E27FC236}">
                  <a16:creationId xmlns:a16="http://schemas.microsoft.com/office/drawing/2014/main" id="{06EE21E5-C8DC-4032-ED52-2EE9A94F4DCA}"/>
                </a:ext>
              </a:extLst>
            </p:cNvPr>
            <p:cNvSpPr>
              <a:spLocks/>
            </p:cNvSpPr>
            <p:nvPr/>
          </p:nvSpPr>
          <p:spPr bwMode="gray">
            <a:xfrm>
              <a:off x="8540751" y="2270125"/>
              <a:ext cx="849313" cy="893763"/>
            </a:xfrm>
            <a:custGeom>
              <a:avLst/>
              <a:gdLst>
                <a:gd name="T0" fmla="*/ 0 w 535"/>
                <a:gd name="T1" fmla="*/ 0 h 563"/>
                <a:gd name="T2" fmla="*/ 161 w 535"/>
                <a:gd name="T3" fmla="*/ 0 h 563"/>
                <a:gd name="T4" fmla="*/ 161 w 535"/>
                <a:gd name="T5" fmla="*/ 204 h 563"/>
                <a:gd name="T6" fmla="*/ 374 w 535"/>
                <a:gd name="T7" fmla="*/ 204 h 563"/>
                <a:gd name="T8" fmla="*/ 374 w 535"/>
                <a:gd name="T9" fmla="*/ 0 h 563"/>
                <a:gd name="T10" fmla="*/ 535 w 535"/>
                <a:gd name="T11" fmla="*/ 0 h 563"/>
                <a:gd name="T12" fmla="*/ 535 w 535"/>
                <a:gd name="T13" fmla="*/ 563 h 563"/>
                <a:gd name="T14" fmla="*/ 374 w 535"/>
                <a:gd name="T15" fmla="*/ 563 h 563"/>
                <a:gd name="T16" fmla="*/ 374 w 535"/>
                <a:gd name="T17" fmla="*/ 330 h 563"/>
                <a:gd name="T18" fmla="*/ 161 w 535"/>
                <a:gd name="T19" fmla="*/ 330 h 563"/>
                <a:gd name="T20" fmla="*/ 161 w 535"/>
                <a:gd name="T21" fmla="*/ 563 h 563"/>
                <a:gd name="T22" fmla="*/ 0 w 535"/>
                <a:gd name="T23" fmla="*/ 563 h 563"/>
                <a:gd name="T24" fmla="*/ 0 w 535"/>
                <a:gd name="T25" fmla="*/ 0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5" h="563">
                  <a:moveTo>
                    <a:pt x="0" y="0"/>
                  </a:moveTo>
                  <a:lnTo>
                    <a:pt x="161" y="0"/>
                  </a:lnTo>
                  <a:lnTo>
                    <a:pt x="161" y="204"/>
                  </a:lnTo>
                  <a:lnTo>
                    <a:pt x="374" y="204"/>
                  </a:lnTo>
                  <a:lnTo>
                    <a:pt x="374" y="0"/>
                  </a:lnTo>
                  <a:lnTo>
                    <a:pt x="535" y="0"/>
                  </a:lnTo>
                  <a:lnTo>
                    <a:pt x="535" y="563"/>
                  </a:lnTo>
                  <a:lnTo>
                    <a:pt x="374" y="563"/>
                  </a:lnTo>
                  <a:lnTo>
                    <a:pt x="374" y="330"/>
                  </a:lnTo>
                  <a:lnTo>
                    <a:pt x="161" y="330"/>
                  </a:lnTo>
                  <a:lnTo>
                    <a:pt x="161" y="563"/>
                  </a:lnTo>
                  <a:lnTo>
                    <a:pt x="0" y="563"/>
                  </a:lnTo>
                  <a:lnTo>
                    <a:pt x="0" y="0"/>
                  </a:lnTo>
                  <a:close/>
                </a:path>
              </a:pathLst>
            </a:custGeom>
            <a:solidFill>
              <a:srgbClr val="5A8E22"/>
            </a:solidFill>
            <a:ln>
              <a:noFill/>
            </a:ln>
          </p:spPr>
          <p:txBody>
            <a:bodyPr vert="horz" wrap="square" lIns="91440" tIns="45720" rIns="91440" bIns="45720" numCol="1" anchor="t" anchorCtr="0" compatLnSpc="1">
              <a:prstTxWarp prst="textNoShape">
                <a:avLst/>
              </a:prstTxWarp>
            </a:bodyPr>
            <a:lstStyle/>
            <a:p>
              <a:endParaRPr dirty="0"/>
            </a:p>
          </p:txBody>
        </p:sp>
      </p:grpSp>
      <p:sp>
        <p:nvSpPr>
          <p:cNvPr id="2" name="Title 1"/>
          <p:cNvSpPr>
            <a:spLocks noGrp="1"/>
          </p:cNvSpPr>
          <p:nvPr userDrawn="1">
            <p:ph type="ctrTitle"/>
          </p:nvPr>
        </p:nvSpPr>
        <p:spPr>
          <a:xfrm>
            <a:off x="608012" y="2286000"/>
            <a:ext cx="4234754" cy="2133600"/>
          </a:xfrm>
        </p:spPr>
        <p:txBody>
          <a:bodyPr>
            <a:noAutofit/>
          </a:bodyPr>
          <a:lstStyle>
            <a:lvl1pPr>
              <a:defRPr sz="4400">
                <a:solidFill>
                  <a:schemeClr val="bg2">
                    <a:lumMod val="75000"/>
                  </a:schemeClr>
                </a:solidFill>
              </a:defRPr>
            </a:lvl1pPr>
          </a:lstStyle>
          <a:p>
            <a:r>
              <a:rPr lang="en-US"/>
              <a:t>Click to edit Master title style</a:t>
            </a:r>
            <a:endParaRPr dirty="0"/>
          </a:p>
        </p:txBody>
      </p:sp>
      <p:sp>
        <p:nvSpPr>
          <p:cNvPr id="3" name="Subtitle 2"/>
          <p:cNvSpPr>
            <a:spLocks noGrp="1"/>
          </p:cNvSpPr>
          <p:nvPr userDrawn="1">
            <p:ph type="subTitle" idx="1" hasCustomPrompt="1"/>
          </p:nvPr>
        </p:nvSpPr>
        <p:spPr>
          <a:xfrm>
            <a:off x="608012" y="4572000"/>
            <a:ext cx="4234754" cy="11430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Tx/>
              <a:buSzPct val="100000"/>
              <a:buFont typeface="Arial" panose="020B0604020202020204" pitchFamily="34" charset="0"/>
              <a:buNone/>
              <a:tabLst/>
              <a:defRPr/>
            </a:pPr>
            <a:r>
              <a:rPr lang="en-US" dirty="0"/>
              <a:t>Click to edit Master subtitle style to add session charge code number</a:t>
            </a:r>
          </a:p>
        </p:txBody>
      </p:sp>
      <p:sp>
        <p:nvSpPr>
          <p:cNvPr id="100" name="TextBox 99">
            <a:extLst>
              <a:ext uri="{FF2B5EF4-FFF2-40B4-BE49-F238E27FC236}">
                <a16:creationId xmlns:a16="http://schemas.microsoft.com/office/drawing/2014/main" id="{BEA2AE28-747C-4CC8-E223-E05812DB8241}"/>
              </a:ext>
            </a:extLst>
          </p:cNvPr>
          <p:cNvSpPr txBox="1"/>
          <p:nvPr userDrawn="1"/>
        </p:nvSpPr>
        <p:spPr>
          <a:xfrm>
            <a:off x="6115050" y="3314700"/>
            <a:ext cx="914400" cy="914400"/>
          </a:xfrm>
          <a:prstGeom prst="rect">
            <a:avLst/>
          </a:prstGeom>
          <a:noFill/>
        </p:spPr>
        <p:txBody>
          <a:bodyPr wrap="square" rtlCol="0">
            <a:noAutofit/>
          </a:bodyPr>
          <a:lstStyle/>
          <a:p>
            <a:pPr>
              <a:lnSpc>
                <a:spcPct val="90000"/>
              </a:lnSpc>
              <a:spcBef>
                <a:spcPts val="600"/>
              </a:spcBef>
              <a:buSzPct val="80000"/>
            </a:pPr>
            <a:endParaRPr lang="en-US" dirty="0"/>
          </a:p>
        </p:txBody>
      </p:sp>
      <p:sp>
        <p:nvSpPr>
          <p:cNvPr id="102" name="TextBox 101">
            <a:extLst>
              <a:ext uri="{FF2B5EF4-FFF2-40B4-BE49-F238E27FC236}">
                <a16:creationId xmlns:a16="http://schemas.microsoft.com/office/drawing/2014/main" id="{B4BF1B2B-AD60-0C3D-8744-338F8214E6AC}"/>
              </a:ext>
            </a:extLst>
          </p:cNvPr>
          <p:cNvSpPr txBox="1"/>
          <p:nvPr userDrawn="1"/>
        </p:nvSpPr>
        <p:spPr>
          <a:xfrm>
            <a:off x="6243637" y="3314700"/>
            <a:ext cx="914400" cy="914400"/>
          </a:xfrm>
          <a:prstGeom prst="rect">
            <a:avLst/>
          </a:prstGeom>
          <a:noFill/>
        </p:spPr>
        <p:txBody>
          <a:bodyPr wrap="square" rtlCol="0">
            <a:noAutofit/>
          </a:bodyPr>
          <a:lstStyle/>
          <a:p>
            <a:pPr>
              <a:lnSpc>
                <a:spcPct val="90000"/>
              </a:lnSpc>
              <a:spcBef>
                <a:spcPts val="600"/>
              </a:spcBef>
              <a:buSzPct val="80000"/>
            </a:pPr>
            <a:endParaRPr lang="en-US" dirty="0"/>
          </a:p>
        </p:txBody>
      </p:sp>
      <p:grpSp>
        <p:nvGrpSpPr>
          <p:cNvPr id="4" name="Group 3">
            <a:extLst>
              <a:ext uri="{FF2B5EF4-FFF2-40B4-BE49-F238E27FC236}">
                <a16:creationId xmlns:a16="http://schemas.microsoft.com/office/drawing/2014/main" id="{492DB34A-63FC-BA40-EC4D-12021371C13E}"/>
              </a:ext>
            </a:extLst>
          </p:cNvPr>
          <p:cNvGrpSpPr/>
          <p:nvPr userDrawn="1"/>
        </p:nvGrpSpPr>
        <p:grpSpPr bwMode="gray">
          <a:xfrm>
            <a:off x="608012" y="533401"/>
            <a:ext cx="1919871" cy="533400"/>
            <a:chOff x="2801938" y="1371600"/>
            <a:chExt cx="6588126" cy="1830388"/>
          </a:xfrm>
        </p:grpSpPr>
        <p:sp>
          <p:nvSpPr>
            <p:cNvPr id="5" name="Freeform 5">
              <a:extLst>
                <a:ext uri="{FF2B5EF4-FFF2-40B4-BE49-F238E27FC236}">
                  <a16:creationId xmlns:a16="http://schemas.microsoft.com/office/drawing/2014/main" id="{956DA360-C6C2-2F6D-460B-07B7F04244FC}"/>
                </a:ext>
              </a:extLst>
            </p:cNvPr>
            <p:cNvSpPr>
              <a:spLocks/>
            </p:cNvSpPr>
            <p:nvPr/>
          </p:nvSpPr>
          <p:spPr bwMode="gray">
            <a:xfrm>
              <a:off x="2801938" y="1371600"/>
              <a:ext cx="2513013" cy="898525"/>
            </a:xfrm>
            <a:custGeom>
              <a:avLst/>
              <a:gdLst>
                <a:gd name="T0" fmla="*/ 1134 w 1583"/>
                <a:gd name="T1" fmla="*/ 0 h 566"/>
                <a:gd name="T2" fmla="*/ 1134 w 1583"/>
                <a:gd name="T3" fmla="*/ 530 h 566"/>
                <a:gd name="T4" fmla="*/ 916 w 1583"/>
                <a:gd name="T5" fmla="*/ 0 h 566"/>
                <a:gd name="T6" fmla="*/ 753 w 1583"/>
                <a:gd name="T7" fmla="*/ 0 h 566"/>
                <a:gd name="T8" fmla="*/ 535 w 1583"/>
                <a:gd name="T9" fmla="*/ 528 h 566"/>
                <a:gd name="T10" fmla="*/ 535 w 1583"/>
                <a:gd name="T11" fmla="*/ 0 h 566"/>
                <a:gd name="T12" fmla="*/ 374 w 1583"/>
                <a:gd name="T13" fmla="*/ 0 h 566"/>
                <a:gd name="T14" fmla="*/ 374 w 1583"/>
                <a:gd name="T15" fmla="*/ 207 h 566"/>
                <a:gd name="T16" fmla="*/ 161 w 1583"/>
                <a:gd name="T17" fmla="*/ 207 h 566"/>
                <a:gd name="T18" fmla="*/ 161 w 1583"/>
                <a:gd name="T19" fmla="*/ 0 h 566"/>
                <a:gd name="T20" fmla="*/ 0 w 1583"/>
                <a:gd name="T21" fmla="*/ 0 h 566"/>
                <a:gd name="T22" fmla="*/ 0 w 1583"/>
                <a:gd name="T23" fmla="*/ 566 h 566"/>
                <a:gd name="T24" fmla="*/ 161 w 1583"/>
                <a:gd name="T25" fmla="*/ 566 h 566"/>
                <a:gd name="T26" fmla="*/ 161 w 1583"/>
                <a:gd name="T27" fmla="*/ 333 h 566"/>
                <a:gd name="T28" fmla="*/ 374 w 1583"/>
                <a:gd name="T29" fmla="*/ 333 h 566"/>
                <a:gd name="T30" fmla="*/ 374 w 1583"/>
                <a:gd name="T31" fmla="*/ 566 h 566"/>
                <a:gd name="T32" fmla="*/ 521 w 1583"/>
                <a:gd name="T33" fmla="*/ 566 h 566"/>
                <a:gd name="T34" fmla="*/ 535 w 1583"/>
                <a:gd name="T35" fmla="*/ 566 h 566"/>
                <a:gd name="T36" fmla="*/ 686 w 1583"/>
                <a:gd name="T37" fmla="*/ 566 h 566"/>
                <a:gd name="T38" fmla="*/ 724 w 1583"/>
                <a:gd name="T39" fmla="*/ 463 h 566"/>
                <a:gd name="T40" fmla="*/ 833 w 1583"/>
                <a:gd name="T41" fmla="*/ 157 h 566"/>
                <a:gd name="T42" fmla="*/ 836 w 1583"/>
                <a:gd name="T43" fmla="*/ 157 h 566"/>
                <a:gd name="T44" fmla="*/ 937 w 1583"/>
                <a:gd name="T45" fmla="*/ 423 h 566"/>
                <a:gd name="T46" fmla="*/ 698 w 1583"/>
                <a:gd name="T47" fmla="*/ 566 h 566"/>
                <a:gd name="T48" fmla="*/ 980 w 1583"/>
                <a:gd name="T49" fmla="*/ 566 h 566"/>
                <a:gd name="T50" fmla="*/ 1134 w 1583"/>
                <a:gd name="T51" fmla="*/ 566 h 566"/>
                <a:gd name="T52" fmla="*/ 1148 w 1583"/>
                <a:gd name="T53" fmla="*/ 566 h 566"/>
                <a:gd name="T54" fmla="*/ 1583 w 1583"/>
                <a:gd name="T55" fmla="*/ 566 h 566"/>
                <a:gd name="T56" fmla="*/ 1583 w 1583"/>
                <a:gd name="T57" fmla="*/ 437 h 566"/>
                <a:gd name="T58" fmla="*/ 1294 w 1583"/>
                <a:gd name="T59" fmla="*/ 437 h 566"/>
                <a:gd name="T60" fmla="*/ 1294 w 1583"/>
                <a:gd name="T61" fmla="*/ 0 h 566"/>
                <a:gd name="T62" fmla="*/ 1134 w 1583"/>
                <a:gd name="T63"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3" h="566">
                  <a:moveTo>
                    <a:pt x="1134" y="0"/>
                  </a:moveTo>
                  <a:lnTo>
                    <a:pt x="1134" y="530"/>
                  </a:lnTo>
                  <a:lnTo>
                    <a:pt x="916" y="0"/>
                  </a:lnTo>
                  <a:lnTo>
                    <a:pt x="753" y="0"/>
                  </a:lnTo>
                  <a:lnTo>
                    <a:pt x="535" y="528"/>
                  </a:lnTo>
                  <a:lnTo>
                    <a:pt x="535" y="0"/>
                  </a:lnTo>
                  <a:lnTo>
                    <a:pt x="374" y="0"/>
                  </a:lnTo>
                  <a:lnTo>
                    <a:pt x="374" y="207"/>
                  </a:lnTo>
                  <a:lnTo>
                    <a:pt x="161" y="207"/>
                  </a:lnTo>
                  <a:lnTo>
                    <a:pt x="161" y="0"/>
                  </a:lnTo>
                  <a:lnTo>
                    <a:pt x="0" y="0"/>
                  </a:lnTo>
                  <a:lnTo>
                    <a:pt x="0" y="566"/>
                  </a:lnTo>
                  <a:lnTo>
                    <a:pt x="161" y="566"/>
                  </a:lnTo>
                  <a:lnTo>
                    <a:pt x="161" y="333"/>
                  </a:lnTo>
                  <a:lnTo>
                    <a:pt x="374" y="333"/>
                  </a:lnTo>
                  <a:lnTo>
                    <a:pt x="374" y="566"/>
                  </a:lnTo>
                  <a:lnTo>
                    <a:pt x="521" y="566"/>
                  </a:lnTo>
                  <a:lnTo>
                    <a:pt x="535" y="566"/>
                  </a:lnTo>
                  <a:lnTo>
                    <a:pt x="686" y="566"/>
                  </a:lnTo>
                  <a:lnTo>
                    <a:pt x="724" y="463"/>
                  </a:lnTo>
                  <a:lnTo>
                    <a:pt x="833" y="157"/>
                  </a:lnTo>
                  <a:lnTo>
                    <a:pt x="836" y="157"/>
                  </a:lnTo>
                  <a:lnTo>
                    <a:pt x="937" y="423"/>
                  </a:lnTo>
                  <a:lnTo>
                    <a:pt x="698" y="566"/>
                  </a:lnTo>
                  <a:lnTo>
                    <a:pt x="980" y="566"/>
                  </a:lnTo>
                  <a:lnTo>
                    <a:pt x="1134" y="566"/>
                  </a:lnTo>
                  <a:lnTo>
                    <a:pt x="1148" y="566"/>
                  </a:lnTo>
                  <a:lnTo>
                    <a:pt x="1583" y="566"/>
                  </a:lnTo>
                  <a:lnTo>
                    <a:pt x="1583" y="437"/>
                  </a:lnTo>
                  <a:lnTo>
                    <a:pt x="1294" y="437"/>
                  </a:lnTo>
                  <a:lnTo>
                    <a:pt x="1294" y="0"/>
                  </a:lnTo>
                  <a:lnTo>
                    <a:pt x="1134" y="0"/>
                  </a:lnTo>
                  <a:close/>
                </a:path>
              </a:pathLst>
            </a:custGeom>
            <a:solidFill>
              <a:srgbClr val="34B5D0"/>
            </a:solidFill>
            <a:ln>
              <a:noFill/>
            </a:ln>
          </p:spPr>
          <p:txBody>
            <a:bodyPr vert="horz" wrap="square" lIns="91440" tIns="45720" rIns="91440" bIns="45720" numCol="1" anchor="t" anchorCtr="0" compatLnSpc="1">
              <a:prstTxWarp prst="textNoShape">
                <a:avLst/>
              </a:prstTxWarp>
            </a:bodyPr>
            <a:lstStyle/>
            <a:p>
              <a:endParaRPr dirty="0"/>
            </a:p>
          </p:txBody>
        </p:sp>
        <p:sp>
          <p:nvSpPr>
            <p:cNvPr id="7" name="Freeform 6">
              <a:extLst>
                <a:ext uri="{FF2B5EF4-FFF2-40B4-BE49-F238E27FC236}">
                  <a16:creationId xmlns:a16="http://schemas.microsoft.com/office/drawing/2014/main" id="{5B18315B-7EE5-0F14-80D1-5B02B13C3FD9}"/>
                </a:ext>
              </a:extLst>
            </p:cNvPr>
            <p:cNvSpPr>
              <a:spLocks/>
            </p:cNvSpPr>
            <p:nvPr/>
          </p:nvSpPr>
          <p:spPr bwMode="gray">
            <a:xfrm>
              <a:off x="5359401" y="1371600"/>
              <a:ext cx="1728788" cy="898525"/>
            </a:xfrm>
            <a:custGeom>
              <a:avLst/>
              <a:gdLst>
                <a:gd name="T0" fmla="*/ 907 w 1089"/>
                <a:gd name="T1" fmla="*/ 0 h 566"/>
                <a:gd name="T2" fmla="*/ 784 w 1089"/>
                <a:gd name="T3" fmla="*/ 231 h 566"/>
                <a:gd name="T4" fmla="*/ 661 w 1089"/>
                <a:gd name="T5" fmla="*/ 0 h 566"/>
                <a:gd name="T6" fmla="*/ 0 w 1089"/>
                <a:gd name="T7" fmla="*/ 0 h 566"/>
                <a:gd name="T8" fmla="*/ 0 w 1089"/>
                <a:gd name="T9" fmla="*/ 566 h 566"/>
                <a:gd name="T10" fmla="*/ 502 w 1089"/>
                <a:gd name="T11" fmla="*/ 566 h 566"/>
                <a:gd name="T12" fmla="*/ 502 w 1089"/>
                <a:gd name="T13" fmla="*/ 437 h 566"/>
                <a:gd name="T14" fmla="*/ 161 w 1089"/>
                <a:gd name="T15" fmla="*/ 437 h 566"/>
                <a:gd name="T16" fmla="*/ 161 w 1089"/>
                <a:gd name="T17" fmla="*/ 330 h 566"/>
                <a:gd name="T18" fmla="*/ 464 w 1089"/>
                <a:gd name="T19" fmla="*/ 330 h 566"/>
                <a:gd name="T20" fmla="*/ 464 w 1089"/>
                <a:gd name="T21" fmla="*/ 216 h 566"/>
                <a:gd name="T22" fmla="*/ 161 w 1089"/>
                <a:gd name="T23" fmla="*/ 216 h 566"/>
                <a:gd name="T24" fmla="*/ 161 w 1089"/>
                <a:gd name="T25" fmla="*/ 119 h 566"/>
                <a:gd name="T26" fmla="*/ 493 w 1089"/>
                <a:gd name="T27" fmla="*/ 119 h 566"/>
                <a:gd name="T28" fmla="*/ 493 w 1089"/>
                <a:gd name="T29" fmla="*/ 24 h 566"/>
                <a:gd name="T30" fmla="*/ 703 w 1089"/>
                <a:gd name="T31" fmla="*/ 354 h 566"/>
                <a:gd name="T32" fmla="*/ 703 w 1089"/>
                <a:gd name="T33" fmla="*/ 566 h 566"/>
                <a:gd name="T34" fmla="*/ 864 w 1089"/>
                <a:gd name="T35" fmla="*/ 566 h 566"/>
                <a:gd name="T36" fmla="*/ 864 w 1089"/>
                <a:gd name="T37" fmla="*/ 354 h 566"/>
                <a:gd name="T38" fmla="*/ 1089 w 1089"/>
                <a:gd name="T39" fmla="*/ 0 h 566"/>
                <a:gd name="T40" fmla="*/ 907 w 1089"/>
                <a:gd name="T41"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9" h="566">
                  <a:moveTo>
                    <a:pt x="907" y="0"/>
                  </a:moveTo>
                  <a:lnTo>
                    <a:pt x="784" y="231"/>
                  </a:lnTo>
                  <a:lnTo>
                    <a:pt x="661" y="0"/>
                  </a:lnTo>
                  <a:lnTo>
                    <a:pt x="0" y="0"/>
                  </a:lnTo>
                  <a:lnTo>
                    <a:pt x="0" y="566"/>
                  </a:lnTo>
                  <a:lnTo>
                    <a:pt x="502" y="566"/>
                  </a:lnTo>
                  <a:lnTo>
                    <a:pt x="502" y="437"/>
                  </a:lnTo>
                  <a:lnTo>
                    <a:pt x="161" y="437"/>
                  </a:lnTo>
                  <a:lnTo>
                    <a:pt x="161" y="330"/>
                  </a:lnTo>
                  <a:lnTo>
                    <a:pt x="464" y="330"/>
                  </a:lnTo>
                  <a:lnTo>
                    <a:pt x="464" y="216"/>
                  </a:lnTo>
                  <a:lnTo>
                    <a:pt x="161" y="216"/>
                  </a:lnTo>
                  <a:lnTo>
                    <a:pt x="161" y="119"/>
                  </a:lnTo>
                  <a:lnTo>
                    <a:pt x="493" y="119"/>
                  </a:lnTo>
                  <a:lnTo>
                    <a:pt x="493" y="24"/>
                  </a:lnTo>
                  <a:lnTo>
                    <a:pt x="703" y="354"/>
                  </a:lnTo>
                  <a:lnTo>
                    <a:pt x="703" y="566"/>
                  </a:lnTo>
                  <a:lnTo>
                    <a:pt x="864" y="566"/>
                  </a:lnTo>
                  <a:lnTo>
                    <a:pt x="864" y="354"/>
                  </a:lnTo>
                  <a:lnTo>
                    <a:pt x="1089" y="0"/>
                  </a:lnTo>
                  <a:lnTo>
                    <a:pt x="907" y="0"/>
                  </a:lnTo>
                  <a:close/>
                </a:path>
              </a:pathLst>
            </a:custGeom>
            <a:solidFill>
              <a:srgbClr val="34B5D0"/>
            </a:solidFill>
            <a:ln>
              <a:noFill/>
            </a:ln>
          </p:spPr>
          <p:txBody>
            <a:bodyPr vert="horz" wrap="square" lIns="91440" tIns="45720" rIns="91440" bIns="45720" numCol="1" anchor="t" anchorCtr="0" compatLnSpc="1">
              <a:prstTxWarp prst="textNoShape">
                <a:avLst/>
              </a:prstTxWarp>
            </a:bodyPr>
            <a:lstStyle/>
            <a:p>
              <a:endParaRPr dirty="0"/>
            </a:p>
          </p:txBody>
        </p:sp>
        <p:sp>
          <p:nvSpPr>
            <p:cNvPr id="8" name="Freeform 7">
              <a:extLst>
                <a:ext uri="{FF2B5EF4-FFF2-40B4-BE49-F238E27FC236}">
                  <a16:creationId xmlns:a16="http://schemas.microsoft.com/office/drawing/2014/main" id="{BA9615F4-2123-2685-B247-E047EDF7407B}"/>
                </a:ext>
              </a:extLst>
            </p:cNvPr>
            <p:cNvSpPr>
              <a:spLocks/>
            </p:cNvSpPr>
            <p:nvPr/>
          </p:nvSpPr>
          <p:spPr bwMode="gray">
            <a:xfrm>
              <a:off x="3629026" y="2270125"/>
              <a:ext cx="1685925" cy="893763"/>
            </a:xfrm>
            <a:custGeom>
              <a:avLst/>
              <a:gdLst>
                <a:gd name="T0" fmla="*/ 773 w 1062"/>
                <a:gd name="T1" fmla="*/ 437 h 563"/>
                <a:gd name="T2" fmla="*/ 773 w 1062"/>
                <a:gd name="T3" fmla="*/ 0 h 563"/>
                <a:gd name="T4" fmla="*/ 613 w 1062"/>
                <a:gd name="T5" fmla="*/ 0 h 563"/>
                <a:gd name="T6" fmla="*/ 613 w 1062"/>
                <a:gd name="T7" fmla="*/ 530 h 563"/>
                <a:gd name="T8" fmla="*/ 395 w 1062"/>
                <a:gd name="T9" fmla="*/ 0 h 563"/>
                <a:gd name="T10" fmla="*/ 232 w 1062"/>
                <a:gd name="T11" fmla="*/ 0 h 563"/>
                <a:gd name="T12" fmla="*/ 0 w 1062"/>
                <a:gd name="T13" fmla="*/ 563 h 563"/>
                <a:gd name="T14" fmla="*/ 168 w 1062"/>
                <a:gd name="T15" fmla="*/ 563 h 563"/>
                <a:gd name="T16" fmla="*/ 449 w 1062"/>
                <a:gd name="T17" fmla="*/ 563 h 563"/>
                <a:gd name="T18" fmla="*/ 208 w 1062"/>
                <a:gd name="T19" fmla="*/ 420 h 563"/>
                <a:gd name="T20" fmla="*/ 312 w 1062"/>
                <a:gd name="T21" fmla="*/ 154 h 563"/>
                <a:gd name="T22" fmla="*/ 315 w 1062"/>
                <a:gd name="T23" fmla="*/ 154 h 563"/>
                <a:gd name="T24" fmla="*/ 421 w 1062"/>
                <a:gd name="T25" fmla="*/ 463 h 563"/>
                <a:gd name="T26" fmla="*/ 461 w 1062"/>
                <a:gd name="T27" fmla="*/ 563 h 563"/>
                <a:gd name="T28" fmla="*/ 613 w 1062"/>
                <a:gd name="T29" fmla="*/ 563 h 563"/>
                <a:gd name="T30" fmla="*/ 613 w 1062"/>
                <a:gd name="T31" fmla="*/ 563 h 563"/>
                <a:gd name="T32" fmla="*/ 1062 w 1062"/>
                <a:gd name="T33" fmla="*/ 563 h 563"/>
                <a:gd name="T34" fmla="*/ 1062 w 1062"/>
                <a:gd name="T35" fmla="*/ 437 h 563"/>
                <a:gd name="T36" fmla="*/ 773 w 1062"/>
                <a:gd name="T37" fmla="*/ 437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62" h="563">
                  <a:moveTo>
                    <a:pt x="773" y="437"/>
                  </a:moveTo>
                  <a:lnTo>
                    <a:pt x="773" y="0"/>
                  </a:lnTo>
                  <a:lnTo>
                    <a:pt x="613" y="0"/>
                  </a:lnTo>
                  <a:lnTo>
                    <a:pt x="613" y="530"/>
                  </a:lnTo>
                  <a:lnTo>
                    <a:pt x="395" y="0"/>
                  </a:lnTo>
                  <a:lnTo>
                    <a:pt x="232" y="0"/>
                  </a:lnTo>
                  <a:lnTo>
                    <a:pt x="0" y="563"/>
                  </a:lnTo>
                  <a:lnTo>
                    <a:pt x="168" y="563"/>
                  </a:lnTo>
                  <a:lnTo>
                    <a:pt x="449" y="563"/>
                  </a:lnTo>
                  <a:lnTo>
                    <a:pt x="208" y="420"/>
                  </a:lnTo>
                  <a:lnTo>
                    <a:pt x="312" y="154"/>
                  </a:lnTo>
                  <a:lnTo>
                    <a:pt x="315" y="154"/>
                  </a:lnTo>
                  <a:lnTo>
                    <a:pt x="421" y="463"/>
                  </a:lnTo>
                  <a:lnTo>
                    <a:pt x="461" y="563"/>
                  </a:lnTo>
                  <a:lnTo>
                    <a:pt x="613" y="563"/>
                  </a:lnTo>
                  <a:lnTo>
                    <a:pt x="613" y="563"/>
                  </a:lnTo>
                  <a:lnTo>
                    <a:pt x="1062" y="563"/>
                  </a:lnTo>
                  <a:lnTo>
                    <a:pt x="1062" y="437"/>
                  </a:lnTo>
                  <a:lnTo>
                    <a:pt x="773" y="437"/>
                  </a:lnTo>
                  <a:close/>
                </a:path>
              </a:pathLst>
            </a:custGeom>
            <a:solidFill>
              <a:srgbClr val="5A8E22"/>
            </a:solidFill>
            <a:ln>
              <a:noFill/>
            </a:ln>
          </p:spPr>
          <p:txBody>
            <a:bodyPr vert="horz" wrap="square" lIns="91440" tIns="45720" rIns="91440" bIns="45720" numCol="1" anchor="t" anchorCtr="0" compatLnSpc="1">
              <a:prstTxWarp prst="textNoShape">
                <a:avLst/>
              </a:prstTxWarp>
            </a:bodyPr>
            <a:lstStyle/>
            <a:p>
              <a:endParaRPr dirty="0"/>
            </a:p>
          </p:txBody>
        </p:sp>
        <p:sp>
          <p:nvSpPr>
            <p:cNvPr id="9" name="Freeform 8">
              <a:extLst>
                <a:ext uri="{FF2B5EF4-FFF2-40B4-BE49-F238E27FC236}">
                  <a16:creationId xmlns:a16="http://schemas.microsoft.com/office/drawing/2014/main" id="{7405CAA8-A163-68DE-EC78-BA7D83CAC8AD}"/>
                </a:ext>
              </a:extLst>
            </p:cNvPr>
            <p:cNvSpPr>
              <a:spLocks noEditPoints="1"/>
            </p:cNvSpPr>
            <p:nvPr/>
          </p:nvSpPr>
          <p:spPr bwMode="gray">
            <a:xfrm>
              <a:off x="5359401" y="2270125"/>
              <a:ext cx="901700" cy="893763"/>
            </a:xfrm>
            <a:custGeom>
              <a:avLst/>
              <a:gdLst>
                <a:gd name="T0" fmla="*/ 0 w 240"/>
                <a:gd name="T1" fmla="*/ 0 h 237"/>
                <a:gd name="T2" fmla="*/ 112 w 240"/>
                <a:gd name="T3" fmla="*/ 0 h 237"/>
                <a:gd name="T4" fmla="*/ 240 w 240"/>
                <a:gd name="T5" fmla="*/ 117 h 237"/>
                <a:gd name="T6" fmla="*/ 112 w 240"/>
                <a:gd name="T7" fmla="*/ 237 h 237"/>
                <a:gd name="T8" fmla="*/ 0 w 240"/>
                <a:gd name="T9" fmla="*/ 237 h 237"/>
                <a:gd name="T10" fmla="*/ 0 w 240"/>
                <a:gd name="T11" fmla="*/ 0 h 237"/>
                <a:gd name="T12" fmla="*/ 68 w 240"/>
                <a:gd name="T13" fmla="*/ 184 h 237"/>
                <a:gd name="T14" fmla="*/ 100 w 240"/>
                <a:gd name="T15" fmla="*/ 184 h 237"/>
                <a:gd name="T16" fmla="*/ 172 w 240"/>
                <a:gd name="T17" fmla="*/ 117 h 237"/>
                <a:gd name="T18" fmla="*/ 100 w 240"/>
                <a:gd name="T19" fmla="*/ 53 h 237"/>
                <a:gd name="T20" fmla="*/ 68 w 240"/>
                <a:gd name="T21" fmla="*/ 53 h 237"/>
                <a:gd name="T22" fmla="*/ 68 w 240"/>
                <a:gd name="T23" fmla="*/ 18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0" y="0"/>
                  </a:moveTo>
                  <a:cubicBezTo>
                    <a:pt x="112" y="0"/>
                    <a:pt x="112" y="0"/>
                    <a:pt x="112" y="0"/>
                  </a:cubicBezTo>
                  <a:cubicBezTo>
                    <a:pt x="192" y="0"/>
                    <a:pt x="240" y="44"/>
                    <a:pt x="240" y="117"/>
                  </a:cubicBezTo>
                  <a:cubicBezTo>
                    <a:pt x="240" y="195"/>
                    <a:pt x="191" y="237"/>
                    <a:pt x="112" y="237"/>
                  </a:cubicBezTo>
                  <a:cubicBezTo>
                    <a:pt x="0" y="237"/>
                    <a:pt x="0" y="237"/>
                    <a:pt x="0" y="237"/>
                  </a:cubicBezTo>
                  <a:lnTo>
                    <a:pt x="0" y="0"/>
                  </a:lnTo>
                  <a:close/>
                  <a:moveTo>
                    <a:pt x="68" y="184"/>
                  </a:moveTo>
                  <a:cubicBezTo>
                    <a:pt x="100" y="184"/>
                    <a:pt x="100" y="184"/>
                    <a:pt x="100" y="184"/>
                  </a:cubicBezTo>
                  <a:cubicBezTo>
                    <a:pt x="151" y="183"/>
                    <a:pt x="172" y="165"/>
                    <a:pt x="172" y="117"/>
                  </a:cubicBezTo>
                  <a:cubicBezTo>
                    <a:pt x="172" y="74"/>
                    <a:pt x="146" y="53"/>
                    <a:pt x="100" y="53"/>
                  </a:cubicBezTo>
                  <a:cubicBezTo>
                    <a:pt x="68" y="53"/>
                    <a:pt x="68" y="53"/>
                    <a:pt x="68" y="53"/>
                  </a:cubicBezTo>
                  <a:lnTo>
                    <a:pt x="68" y="184"/>
                  </a:lnTo>
                  <a:close/>
                </a:path>
              </a:pathLst>
            </a:custGeom>
            <a:solidFill>
              <a:srgbClr val="5A8E22"/>
            </a:solidFill>
            <a:ln>
              <a:noFill/>
            </a:ln>
          </p:spPr>
          <p:txBody>
            <a:bodyPr vert="horz" wrap="square" lIns="91440" tIns="45720" rIns="91440" bIns="45720" numCol="1" anchor="t" anchorCtr="0" compatLnSpc="1">
              <a:prstTxWarp prst="textNoShape">
                <a:avLst/>
              </a:prstTxWarp>
            </a:bodyPr>
            <a:lstStyle/>
            <a:p>
              <a:endParaRPr dirty="0"/>
            </a:p>
          </p:txBody>
        </p:sp>
        <p:sp>
          <p:nvSpPr>
            <p:cNvPr id="10" name="Freeform 9">
              <a:extLst>
                <a:ext uri="{FF2B5EF4-FFF2-40B4-BE49-F238E27FC236}">
                  <a16:creationId xmlns:a16="http://schemas.microsoft.com/office/drawing/2014/main" id="{F0439F74-2259-4F71-41BA-19885BAF8CC6}"/>
                </a:ext>
              </a:extLst>
            </p:cNvPr>
            <p:cNvSpPr>
              <a:spLocks noEditPoints="1"/>
            </p:cNvSpPr>
            <p:nvPr/>
          </p:nvSpPr>
          <p:spPr bwMode="gray">
            <a:xfrm>
              <a:off x="6310313" y="2270125"/>
              <a:ext cx="874713" cy="893763"/>
            </a:xfrm>
            <a:custGeom>
              <a:avLst/>
              <a:gdLst>
                <a:gd name="T0" fmla="*/ 0 w 233"/>
                <a:gd name="T1" fmla="*/ 0 h 237"/>
                <a:gd name="T2" fmla="*/ 134 w 233"/>
                <a:gd name="T3" fmla="*/ 0 h 237"/>
                <a:gd name="T4" fmla="*/ 225 w 233"/>
                <a:gd name="T5" fmla="*/ 66 h 237"/>
                <a:gd name="T6" fmla="*/ 184 w 233"/>
                <a:gd name="T7" fmla="*/ 126 h 237"/>
                <a:gd name="T8" fmla="*/ 184 w 233"/>
                <a:gd name="T9" fmla="*/ 127 h 237"/>
                <a:gd name="T10" fmla="*/ 222 w 233"/>
                <a:gd name="T11" fmla="*/ 184 h 237"/>
                <a:gd name="T12" fmla="*/ 233 w 233"/>
                <a:gd name="T13" fmla="*/ 237 h 237"/>
                <a:gd name="T14" fmla="*/ 166 w 233"/>
                <a:gd name="T15" fmla="*/ 237 h 237"/>
                <a:gd name="T16" fmla="*/ 158 w 233"/>
                <a:gd name="T17" fmla="*/ 199 h 237"/>
                <a:gd name="T18" fmla="*/ 120 w 233"/>
                <a:gd name="T19" fmla="*/ 151 h 237"/>
                <a:gd name="T20" fmla="*/ 68 w 233"/>
                <a:gd name="T21" fmla="*/ 151 h 237"/>
                <a:gd name="T22" fmla="*/ 68 w 233"/>
                <a:gd name="T23" fmla="*/ 237 h 237"/>
                <a:gd name="T24" fmla="*/ 0 w 233"/>
                <a:gd name="T25" fmla="*/ 237 h 237"/>
                <a:gd name="T26" fmla="*/ 0 w 233"/>
                <a:gd name="T27" fmla="*/ 0 h 237"/>
                <a:gd name="T28" fmla="*/ 68 w 233"/>
                <a:gd name="T29" fmla="*/ 103 h 237"/>
                <a:gd name="T30" fmla="*/ 125 w 233"/>
                <a:gd name="T31" fmla="*/ 103 h 237"/>
                <a:gd name="T32" fmla="*/ 157 w 233"/>
                <a:gd name="T33" fmla="*/ 75 h 237"/>
                <a:gd name="T34" fmla="*/ 123 w 233"/>
                <a:gd name="T35" fmla="*/ 49 h 237"/>
                <a:gd name="T36" fmla="*/ 68 w 233"/>
                <a:gd name="T37" fmla="*/ 49 h 237"/>
                <a:gd name="T38" fmla="*/ 68 w 233"/>
                <a:gd name="T39" fmla="*/ 10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237">
                  <a:moveTo>
                    <a:pt x="0" y="0"/>
                  </a:moveTo>
                  <a:cubicBezTo>
                    <a:pt x="134" y="0"/>
                    <a:pt x="134" y="0"/>
                    <a:pt x="134" y="0"/>
                  </a:cubicBezTo>
                  <a:cubicBezTo>
                    <a:pt x="180" y="0"/>
                    <a:pt x="225" y="19"/>
                    <a:pt x="225" y="66"/>
                  </a:cubicBezTo>
                  <a:cubicBezTo>
                    <a:pt x="225" y="92"/>
                    <a:pt x="211" y="116"/>
                    <a:pt x="184" y="126"/>
                  </a:cubicBezTo>
                  <a:cubicBezTo>
                    <a:pt x="184" y="127"/>
                    <a:pt x="184" y="127"/>
                    <a:pt x="184" y="127"/>
                  </a:cubicBezTo>
                  <a:cubicBezTo>
                    <a:pt x="212" y="133"/>
                    <a:pt x="220" y="161"/>
                    <a:pt x="222" y="184"/>
                  </a:cubicBezTo>
                  <a:cubicBezTo>
                    <a:pt x="223" y="194"/>
                    <a:pt x="224" y="228"/>
                    <a:pt x="233" y="237"/>
                  </a:cubicBezTo>
                  <a:cubicBezTo>
                    <a:pt x="166" y="237"/>
                    <a:pt x="166" y="237"/>
                    <a:pt x="166" y="237"/>
                  </a:cubicBezTo>
                  <a:cubicBezTo>
                    <a:pt x="160" y="229"/>
                    <a:pt x="159" y="206"/>
                    <a:pt x="158" y="199"/>
                  </a:cubicBezTo>
                  <a:cubicBezTo>
                    <a:pt x="156" y="175"/>
                    <a:pt x="152" y="151"/>
                    <a:pt x="120" y="151"/>
                  </a:cubicBezTo>
                  <a:cubicBezTo>
                    <a:pt x="68" y="151"/>
                    <a:pt x="68" y="151"/>
                    <a:pt x="68" y="151"/>
                  </a:cubicBezTo>
                  <a:cubicBezTo>
                    <a:pt x="68" y="237"/>
                    <a:pt x="68" y="237"/>
                    <a:pt x="68" y="237"/>
                  </a:cubicBezTo>
                  <a:cubicBezTo>
                    <a:pt x="0" y="237"/>
                    <a:pt x="0" y="237"/>
                    <a:pt x="0" y="237"/>
                  </a:cubicBezTo>
                  <a:lnTo>
                    <a:pt x="0" y="0"/>
                  </a:lnTo>
                  <a:close/>
                  <a:moveTo>
                    <a:pt x="68" y="103"/>
                  </a:moveTo>
                  <a:cubicBezTo>
                    <a:pt x="125" y="103"/>
                    <a:pt x="125" y="103"/>
                    <a:pt x="125" y="103"/>
                  </a:cubicBezTo>
                  <a:cubicBezTo>
                    <a:pt x="146" y="103"/>
                    <a:pt x="157" y="93"/>
                    <a:pt x="157" y="75"/>
                  </a:cubicBezTo>
                  <a:cubicBezTo>
                    <a:pt x="157" y="57"/>
                    <a:pt x="142" y="49"/>
                    <a:pt x="123" y="49"/>
                  </a:cubicBezTo>
                  <a:cubicBezTo>
                    <a:pt x="68" y="49"/>
                    <a:pt x="68" y="49"/>
                    <a:pt x="68" y="49"/>
                  </a:cubicBezTo>
                  <a:lnTo>
                    <a:pt x="68" y="103"/>
                  </a:lnTo>
                  <a:close/>
                </a:path>
              </a:pathLst>
            </a:custGeom>
            <a:solidFill>
              <a:srgbClr val="5A8E22"/>
            </a:solidFill>
            <a:ln>
              <a:noFill/>
            </a:ln>
          </p:spPr>
          <p:txBody>
            <a:bodyPr vert="horz" wrap="square" lIns="91440" tIns="45720" rIns="91440" bIns="45720" numCol="1" anchor="t" anchorCtr="0" compatLnSpc="1">
              <a:prstTxWarp prst="textNoShape">
                <a:avLst/>
              </a:prstTxWarp>
            </a:bodyPr>
            <a:lstStyle/>
            <a:p>
              <a:endParaRPr dirty="0"/>
            </a:p>
          </p:txBody>
        </p:sp>
        <p:sp>
          <p:nvSpPr>
            <p:cNvPr id="11" name="Rectangle 10">
              <a:extLst>
                <a:ext uri="{FF2B5EF4-FFF2-40B4-BE49-F238E27FC236}">
                  <a16:creationId xmlns:a16="http://schemas.microsoft.com/office/drawing/2014/main" id="{84F9ED8E-0926-8B35-45AF-3120B46E0E10}"/>
                </a:ext>
              </a:extLst>
            </p:cNvPr>
            <p:cNvSpPr>
              <a:spLocks noChangeArrowheads="1"/>
            </p:cNvSpPr>
            <p:nvPr/>
          </p:nvSpPr>
          <p:spPr bwMode="gray">
            <a:xfrm>
              <a:off x="7231063" y="2270125"/>
              <a:ext cx="254000" cy="893763"/>
            </a:xfrm>
            <a:prstGeom prst="rect">
              <a:avLst/>
            </a:prstGeom>
            <a:solidFill>
              <a:srgbClr val="5A8E22"/>
            </a:solidFill>
            <a:ln>
              <a:noFill/>
            </a:ln>
          </p:spPr>
          <p:txBody>
            <a:bodyPr vert="horz" wrap="square" lIns="91440" tIns="45720" rIns="91440" bIns="45720" numCol="1" anchor="t" anchorCtr="0" compatLnSpc="1">
              <a:prstTxWarp prst="textNoShape">
                <a:avLst/>
              </a:prstTxWarp>
            </a:bodyPr>
            <a:lstStyle/>
            <a:p>
              <a:endParaRPr dirty="0"/>
            </a:p>
          </p:txBody>
        </p:sp>
        <p:sp>
          <p:nvSpPr>
            <p:cNvPr id="12" name="Freeform 11">
              <a:extLst>
                <a:ext uri="{FF2B5EF4-FFF2-40B4-BE49-F238E27FC236}">
                  <a16:creationId xmlns:a16="http://schemas.microsoft.com/office/drawing/2014/main" id="{3AA9877E-8E5C-A334-937F-0AFADA39379A}"/>
                </a:ext>
              </a:extLst>
            </p:cNvPr>
            <p:cNvSpPr>
              <a:spLocks/>
            </p:cNvSpPr>
            <p:nvPr/>
          </p:nvSpPr>
          <p:spPr bwMode="gray">
            <a:xfrm>
              <a:off x="7542213" y="2270125"/>
              <a:ext cx="938213" cy="931863"/>
            </a:xfrm>
            <a:custGeom>
              <a:avLst/>
              <a:gdLst>
                <a:gd name="T0" fmla="*/ 181 w 250"/>
                <a:gd name="T1" fmla="*/ 89 h 247"/>
                <a:gd name="T2" fmla="*/ 129 w 250"/>
                <a:gd name="T3" fmla="*/ 53 h 247"/>
                <a:gd name="T4" fmla="*/ 68 w 250"/>
                <a:gd name="T5" fmla="*/ 123 h 247"/>
                <a:gd name="T6" fmla="*/ 129 w 250"/>
                <a:gd name="T7" fmla="*/ 194 h 247"/>
                <a:gd name="T8" fmla="*/ 181 w 250"/>
                <a:gd name="T9" fmla="*/ 150 h 247"/>
                <a:gd name="T10" fmla="*/ 250 w 250"/>
                <a:gd name="T11" fmla="*/ 150 h 247"/>
                <a:gd name="T12" fmla="*/ 130 w 250"/>
                <a:gd name="T13" fmla="*/ 247 h 247"/>
                <a:gd name="T14" fmla="*/ 0 w 250"/>
                <a:gd name="T15" fmla="*/ 123 h 247"/>
                <a:gd name="T16" fmla="*/ 130 w 250"/>
                <a:gd name="T17" fmla="*/ 0 h 247"/>
                <a:gd name="T18" fmla="*/ 250 w 250"/>
                <a:gd name="T19" fmla="*/ 89 h 247"/>
                <a:gd name="T20" fmla="*/ 181 w 250"/>
                <a:gd name="T21" fmla="*/ 8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247">
                  <a:moveTo>
                    <a:pt x="181" y="89"/>
                  </a:moveTo>
                  <a:cubicBezTo>
                    <a:pt x="178" y="65"/>
                    <a:pt x="157" y="53"/>
                    <a:pt x="129" y="53"/>
                  </a:cubicBezTo>
                  <a:cubicBezTo>
                    <a:pt x="85" y="53"/>
                    <a:pt x="68" y="88"/>
                    <a:pt x="68" y="123"/>
                  </a:cubicBezTo>
                  <a:cubicBezTo>
                    <a:pt x="68" y="159"/>
                    <a:pt x="85" y="194"/>
                    <a:pt x="129" y="194"/>
                  </a:cubicBezTo>
                  <a:cubicBezTo>
                    <a:pt x="161" y="194"/>
                    <a:pt x="179" y="177"/>
                    <a:pt x="181" y="150"/>
                  </a:cubicBezTo>
                  <a:cubicBezTo>
                    <a:pt x="250" y="150"/>
                    <a:pt x="250" y="150"/>
                    <a:pt x="250" y="150"/>
                  </a:cubicBezTo>
                  <a:cubicBezTo>
                    <a:pt x="246" y="211"/>
                    <a:pt x="196" y="247"/>
                    <a:pt x="130" y="247"/>
                  </a:cubicBezTo>
                  <a:cubicBezTo>
                    <a:pt x="51" y="247"/>
                    <a:pt x="0" y="192"/>
                    <a:pt x="0" y="123"/>
                  </a:cubicBezTo>
                  <a:cubicBezTo>
                    <a:pt x="0" y="54"/>
                    <a:pt x="51" y="0"/>
                    <a:pt x="130" y="0"/>
                  </a:cubicBezTo>
                  <a:cubicBezTo>
                    <a:pt x="187" y="0"/>
                    <a:pt x="248" y="32"/>
                    <a:pt x="250" y="89"/>
                  </a:cubicBezTo>
                  <a:lnTo>
                    <a:pt x="181" y="89"/>
                  </a:lnTo>
                  <a:close/>
                </a:path>
              </a:pathLst>
            </a:custGeom>
            <a:solidFill>
              <a:srgbClr val="5A8E22"/>
            </a:solidFill>
            <a:ln>
              <a:noFill/>
            </a:ln>
          </p:spPr>
          <p:txBody>
            <a:bodyPr vert="horz" wrap="square" lIns="91440" tIns="45720" rIns="91440" bIns="45720" numCol="1" anchor="t" anchorCtr="0" compatLnSpc="1">
              <a:prstTxWarp prst="textNoShape">
                <a:avLst/>
              </a:prstTxWarp>
            </a:bodyPr>
            <a:lstStyle/>
            <a:p>
              <a:endParaRPr dirty="0"/>
            </a:p>
          </p:txBody>
        </p:sp>
        <p:sp>
          <p:nvSpPr>
            <p:cNvPr id="13" name="Freeform 12">
              <a:extLst>
                <a:ext uri="{FF2B5EF4-FFF2-40B4-BE49-F238E27FC236}">
                  <a16:creationId xmlns:a16="http://schemas.microsoft.com/office/drawing/2014/main" id="{E6ED4C9C-F658-03A9-B9C4-D0CF26B28971}"/>
                </a:ext>
              </a:extLst>
            </p:cNvPr>
            <p:cNvSpPr>
              <a:spLocks/>
            </p:cNvSpPr>
            <p:nvPr/>
          </p:nvSpPr>
          <p:spPr bwMode="gray">
            <a:xfrm>
              <a:off x="8540751" y="2270125"/>
              <a:ext cx="849313" cy="893763"/>
            </a:xfrm>
            <a:custGeom>
              <a:avLst/>
              <a:gdLst>
                <a:gd name="T0" fmla="*/ 0 w 535"/>
                <a:gd name="T1" fmla="*/ 0 h 563"/>
                <a:gd name="T2" fmla="*/ 161 w 535"/>
                <a:gd name="T3" fmla="*/ 0 h 563"/>
                <a:gd name="T4" fmla="*/ 161 w 535"/>
                <a:gd name="T5" fmla="*/ 204 h 563"/>
                <a:gd name="T6" fmla="*/ 374 w 535"/>
                <a:gd name="T7" fmla="*/ 204 h 563"/>
                <a:gd name="T8" fmla="*/ 374 w 535"/>
                <a:gd name="T9" fmla="*/ 0 h 563"/>
                <a:gd name="T10" fmla="*/ 535 w 535"/>
                <a:gd name="T11" fmla="*/ 0 h 563"/>
                <a:gd name="T12" fmla="*/ 535 w 535"/>
                <a:gd name="T13" fmla="*/ 563 h 563"/>
                <a:gd name="T14" fmla="*/ 374 w 535"/>
                <a:gd name="T15" fmla="*/ 563 h 563"/>
                <a:gd name="T16" fmla="*/ 374 w 535"/>
                <a:gd name="T17" fmla="*/ 330 h 563"/>
                <a:gd name="T18" fmla="*/ 161 w 535"/>
                <a:gd name="T19" fmla="*/ 330 h 563"/>
                <a:gd name="T20" fmla="*/ 161 w 535"/>
                <a:gd name="T21" fmla="*/ 563 h 563"/>
                <a:gd name="T22" fmla="*/ 0 w 535"/>
                <a:gd name="T23" fmla="*/ 563 h 563"/>
                <a:gd name="T24" fmla="*/ 0 w 535"/>
                <a:gd name="T25" fmla="*/ 0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5" h="563">
                  <a:moveTo>
                    <a:pt x="0" y="0"/>
                  </a:moveTo>
                  <a:lnTo>
                    <a:pt x="161" y="0"/>
                  </a:lnTo>
                  <a:lnTo>
                    <a:pt x="161" y="204"/>
                  </a:lnTo>
                  <a:lnTo>
                    <a:pt x="374" y="204"/>
                  </a:lnTo>
                  <a:lnTo>
                    <a:pt x="374" y="0"/>
                  </a:lnTo>
                  <a:lnTo>
                    <a:pt x="535" y="0"/>
                  </a:lnTo>
                  <a:lnTo>
                    <a:pt x="535" y="563"/>
                  </a:lnTo>
                  <a:lnTo>
                    <a:pt x="374" y="563"/>
                  </a:lnTo>
                  <a:lnTo>
                    <a:pt x="374" y="330"/>
                  </a:lnTo>
                  <a:lnTo>
                    <a:pt x="161" y="330"/>
                  </a:lnTo>
                  <a:lnTo>
                    <a:pt x="161" y="563"/>
                  </a:lnTo>
                  <a:lnTo>
                    <a:pt x="0" y="563"/>
                  </a:lnTo>
                  <a:lnTo>
                    <a:pt x="0" y="0"/>
                  </a:lnTo>
                  <a:close/>
                </a:path>
              </a:pathLst>
            </a:custGeom>
            <a:solidFill>
              <a:srgbClr val="5A8E22"/>
            </a:solidFill>
            <a:ln>
              <a:noFill/>
            </a:ln>
          </p:spPr>
          <p:txBody>
            <a:bodyPr vert="horz" wrap="square" lIns="91440" tIns="45720" rIns="91440" bIns="45720" numCol="1" anchor="t" anchorCtr="0" compatLnSpc="1">
              <a:prstTxWarp prst="textNoShape">
                <a:avLst/>
              </a:prstTxWarp>
            </a:bodyPr>
            <a:lstStyle/>
            <a:p>
              <a:endParaRPr dirty="0"/>
            </a:p>
          </p:txBody>
        </p:sp>
      </p:grpSp>
      <p:sp>
        <p:nvSpPr>
          <p:cNvPr id="14" name="Freeform: Shape 13">
            <a:extLst>
              <a:ext uri="{FF2B5EF4-FFF2-40B4-BE49-F238E27FC236}">
                <a16:creationId xmlns:a16="http://schemas.microsoft.com/office/drawing/2014/main" id="{B43651B5-BA72-C37B-CAD5-D3AAEEF31F3B}"/>
              </a:ext>
            </a:extLst>
          </p:cNvPr>
          <p:cNvSpPr/>
          <p:nvPr userDrawn="1"/>
        </p:nvSpPr>
        <p:spPr>
          <a:xfrm>
            <a:off x="4341812" y="-7620"/>
            <a:ext cx="4951413" cy="6865620"/>
          </a:xfrm>
          <a:custGeom>
            <a:avLst/>
            <a:gdLst>
              <a:gd name="connsiteX0" fmla="*/ 3046412 w 4951413"/>
              <a:gd name="connsiteY0" fmla="*/ 0 h 6868886"/>
              <a:gd name="connsiteX1" fmla="*/ 3046412 w 4951413"/>
              <a:gd name="connsiteY1" fmla="*/ 10886 h 6868886"/>
              <a:gd name="connsiteX2" fmla="*/ 3933372 w 4951413"/>
              <a:gd name="connsiteY2" fmla="*/ 10886 h 6868886"/>
              <a:gd name="connsiteX3" fmla="*/ 3946299 w 4951413"/>
              <a:gd name="connsiteY3" fmla="*/ 10886 h 6868886"/>
              <a:gd name="connsiteX4" fmla="*/ 4951413 w 4951413"/>
              <a:gd name="connsiteY4" fmla="*/ 10886 h 6868886"/>
              <a:gd name="connsiteX5" fmla="*/ 4951413 w 4951413"/>
              <a:gd name="connsiteY5" fmla="*/ 6868886 h 6868886"/>
              <a:gd name="connsiteX6" fmla="*/ 3946299 w 4951413"/>
              <a:gd name="connsiteY6" fmla="*/ 6868886 h 6868886"/>
              <a:gd name="connsiteX7" fmla="*/ 3933372 w 4951413"/>
              <a:gd name="connsiteY7" fmla="*/ 6868886 h 6868886"/>
              <a:gd name="connsiteX8" fmla="*/ 3046412 w 4951413"/>
              <a:gd name="connsiteY8" fmla="*/ 6868886 h 6868886"/>
              <a:gd name="connsiteX9" fmla="*/ 3033486 w 4951413"/>
              <a:gd name="connsiteY9" fmla="*/ 6868886 h 6868886"/>
              <a:gd name="connsiteX10" fmla="*/ 0 w 4951413"/>
              <a:gd name="connsiteY10" fmla="*/ 6868886 h 6868886"/>
              <a:gd name="connsiteX11" fmla="*/ 3033486 w 4951413"/>
              <a:gd name="connsiteY11" fmla="*/ 29145 h 6868886"/>
              <a:gd name="connsiteX12" fmla="*/ 3033486 w 4951413"/>
              <a:gd name="connsiteY12" fmla="*/ 10886 h 6868886"/>
              <a:gd name="connsiteX13" fmla="*/ 3041584 w 4951413"/>
              <a:gd name="connsiteY13" fmla="*/ 10886 h 6868886"/>
              <a:gd name="connsiteX0" fmla="*/ 1994852 w 4951413"/>
              <a:gd name="connsiteY0" fmla="*/ 347282 h 6858028"/>
              <a:gd name="connsiteX1" fmla="*/ 3046412 w 4951413"/>
              <a:gd name="connsiteY1" fmla="*/ 28 h 6858028"/>
              <a:gd name="connsiteX2" fmla="*/ 3933372 w 4951413"/>
              <a:gd name="connsiteY2" fmla="*/ 28 h 6858028"/>
              <a:gd name="connsiteX3" fmla="*/ 3946299 w 4951413"/>
              <a:gd name="connsiteY3" fmla="*/ 28 h 6858028"/>
              <a:gd name="connsiteX4" fmla="*/ 4951413 w 4951413"/>
              <a:gd name="connsiteY4" fmla="*/ 28 h 6858028"/>
              <a:gd name="connsiteX5" fmla="*/ 4951413 w 4951413"/>
              <a:gd name="connsiteY5" fmla="*/ 6858028 h 6858028"/>
              <a:gd name="connsiteX6" fmla="*/ 3946299 w 4951413"/>
              <a:gd name="connsiteY6" fmla="*/ 6858028 h 6858028"/>
              <a:gd name="connsiteX7" fmla="*/ 3933372 w 4951413"/>
              <a:gd name="connsiteY7" fmla="*/ 6858028 h 6858028"/>
              <a:gd name="connsiteX8" fmla="*/ 3046412 w 4951413"/>
              <a:gd name="connsiteY8" fmla="*/ 6858028 h 6858028"/>
              <a:gd name="connsiteX9" fmla="*/ 3033486 w 4951413"/>
              <a:gd name="connsiteY9" fmla="*/ 6858028 h 6858028"/>
              <a:gd name="connsiteX10" fmla="*/ 0 w 4951413"/>
              <a:gd name="connsiteY10" fmla="*/ 6858028 h 6858028"/>
              <a:gd name="connsiteX11" fmla="*/ 3033486 w 4951413"/>
              <a:gd name="connsiteY11" fmla="*/ 18287 h 6858028"/>
              <a:gd name="connsiteX12" fmla="*/ 3033486 w 4951413"/>
              <a:gd name="connsiteY12" fmla="*/ 28 h 6858028"/>
              <a:gd name="connsiteX13" fmla="*/ 3041584 w 4951413"/>
              <a:gd name="connsiteY13" fmla="*/ 28 h 6858028"/>
              <a:gd name="connsiteX14" fmla="*/ 1994852 w 4951413"/>
              <a:gd name="connsiteY14" fmla="*/ 347282 h 6858028"/>
              <a:gd name="connsiteX0" fmla="*/ 3041584 w 4951413"/>
              <a:gd name="connsiteY0" fmla="*/ 0 h 6858000"/>
              <a:gd name="connsiteX1" fmla="*/ 3046412 w 4951413"/>
              <a:gd name="connsiteY1" fmla="*/ 0 h 6858000"/>
              <a:gd name="connsiteX2" fmla="*/ 3933372 w 4951413"/>
              <a:gd name="connsiteY2" fmla="*/ 0 h 6858000"/>
              <a:gd name="connsiteX3" fmla="*/ 3946299 w 4951413"/>
              <a:gd name="connsiteY3" fmla="*/ 0 h 6858000"/>
              <a:gd name="connsiteX4" fmla="*/ 4951413 w 4951413"/>
              <a:gd name="connsiteY4" fmla="*/ 0 h 6858000"/>
              <a:gd name="connsiteX5" fmla="*/ 4951413 w 4951413"/>
              <a:gd name="connsiteY5" fmla="*/ 6858000 h 6858000"/>
              <a:gd name="connsiteX6" fmla="*/ 3946299 w 4951413"/>
              <a:gd name="connsiteY6" fmla="*/ 6858000 h 6858000"/>
              <a:gd name="connsiteX7" fmla="*/ 3933372 w 4951413"/>
              <a:gd name="connsiteY7" fmla="*/ 6858000 h 6858000"/>
              <a:gd name="connsiteX8" fmla="*/ 3046412 w 4951413"/>
              <a:gd name="connsiteY8" fmla="*/ 6858000 h 6858000"/>
              <a:gd name="connsiteX9" fmla="*/ 3033486 w 4951413"/>
              <a:gd name="connsiteY9" fmla="*/ 6858000 h 6858000"/>
              <a:gd name="connsiteX10" fmla="*/ 0 w 4951413"/>
              <a:gd name="connsiteY10" fmla="*/ 6858000 h 6858000"/>
              <a:gd name="connsiteX11" fmla="*/ 3033486 w 4951413"/>
              <a:gd name="connsiteY11" fmla="*/ 18259 h 6858000"/>
              <a:gd name="connsiteX12" fmla="*/ 3033486 w 4951413"/>
              <a:gd name="connsiteY12" fmla="*/ 0 h 6858000"/>
              <a:gd name="connsiteX13" fmla="*/ 3041584 w 4951413"/>
              <a:gd name="connsiteY13" fmla="*/ 0 h 6858000"/>
              <a:gd name="connsiteX0" fmla="*/ 2119564 w 4951413"/>
              <a:gd name="connsiteY0" fmla="*/ 480060 h 6858000"/>
              <a:gd name="connsiteX1" fmla="*/ 3046412 w 4951413"/>
              <a:gd name="connsiteY1" fmla="*/ 0 h 6858000"/>
              <a:gd name="connsiteX2" fmla="*/ 3933372 w 4951413"/>
              <a:gd name="connsiteY2" fmla="*/ 0 h 6858000"/>
              <a:gd name="connsiteX3" fmla="*/ 3946299 w 4951413"/>
              <a:gd name="connsiteY3" fmla="*/ 0 h 6858000"/>
              <a:gd name="connsiteX4" fmla="*/ 4951413 w 4951413"/>
              <a:gd name="connsiteY4" fmla="*/ 0 h 6858000"/>
              <a:gd name="connsiteX5" fmla="*/ 4951413 w 4951413"/>
              <a:gd name="connsiteY5" fmla="*/ 6858000 h 6858000"/>
              <a:gd name="connsiteX6" fmla="*/ 3946299 w 4951413"/>
              <a:gd name="connsiteY6" fmla="*/ 6858000 h 6858000"/>
              <a:gd name="connsiteX7" fmla="*/ 3933372 w 4951413"/>
              <a:gd name="connsiteY7" fmla="*/ 6858000 h 6858000"/>
              <a:gd name="connsiteX8" fmla="*/ 3046412 w 4951413"/>
              <a:gd name="connsiteY8" fmla="*/ 6858000 h 6858000"/>
              <a:gd name="connsiteX9" fmla="*/ 3033486 w 4951413"/>
              <a:gd name="connsiteY9" fmla="*/ 6858000 h 6858000"/>
              <a:gd name="connsiteX10" fmla="*/ 0 w 4951413"/>
              <a:gd name="connsiteY10" fmla="*/ 6858000 h 6858000"/>
              <a:gd name="connsiteX11" fmla="*/ 3033486 w 4951413"/>
              <a:gd name="connsiteY11" fmla="*/ 18259 h 6858000"/>
              <a:gd name="connsiteX12" fmla="*/ 3033486 w 4951413"/>
              <a:gd name="connsiteY12" fmla="*/ 0 h 6858000"/>
              <a:gd name="connsiteX13" fmla="*/ 2119564 w 4951413"/>
              <a:gd name="connsiteY13" fmla="*/ 480060 h 6858000"/>
              <a:gd name="connsiteX0" fmla="*/ 3033486 w 4951413"/>
              <a:gd name="connsiteY0" fmla="*/ 0 h 6858000"/>
              <a:gd name="connsiteX1" fmla="*/ 3046412 w 4951413"/>
              <a:gd name="connsiteY1" fmla="*/ 0 h 6858000"/>
              <a:gd name="connsiteX2" fmla="*/ 3933372 w 4951413"/>
              <a:gd name="connsiteY2" fmla="*/ 0 h 6858000"/>
              <a:gd name="connsiteX3" fmla="*/ 3946299 w 4951413"/>
              <a:gd name="connsiteY3" fmla="*/ 0 h 6858000"/>
              <a:gd name="connsiteX4" fmla="*/ 4951413 w 4951413"/>
              <a:gd name="connsiteY4" fmla="*/ 0 h 6858000"/>
              <a:gd name="connsiteX5" fmla="*/ 4951413 w 4951413"/>
              <a:gd name="connsiteY5" fmla="*/ 6858000 h 6858000"/>
              <a:gd name="connsiteX6" fmla="*/ 3946299 w 4951413"/>
              <a:gd name="connsiteY6" fmla="*/ 6858000 h 6858000"/>
              <a:gd name="connsiteX7" fmla="*/ 3933372 w 4951413"/>
              <a:gd name="connsiteY7" fmla="*/ 6858000 h 6858000"/>
              <a:gd name="connsiteX8" fmla="*/ 3046412 w 4951413"/>
              <a:gd name="connsiteY8" fmla="*/ 6858000 h 6858000"/>
              <a:gd name="connsiteX9" fmla="*/ 3033486 w 4951413"/>
              <a:gd name="connsiteY9" fmla="*/ 6858000 h 6858000"/>
              <a:gd name="connsiteX10" fmla="*/ 0 w 4951413"/>
              <a:gd name="connsiteY10" fmla="*/ 6858000 h 6858000"/>
              <a:gd name="connsiteX11" fmla="*/ 3033486 w 4951413"/>
              <a:gd name="connsiteY11" fmla="*/ 18259 h 6858000"/>
              <a:gd name="connsiteX12" fmla="*/ 3033486 w 4951413"/>
              <a:gd name="connsiteY12" fmla="*/ 0 h 6858000"/>
              <a:gd name="connsiteX0" fmla="*/ 2103846 w 4951413"/>
              <a:gd name="connsiteY0" fmla="*/ 556260 h 6858000"/>
              <a:gd name="connsiteX1" fmla="*/ 3046412 w 4951413"/>
              <a:gd name="connsiteY1" fmla="*/ 0 h 6858000"/>
              <a:gd name="connsiteX2" fmla="*/ 3933372 w 4951413"/>
              <a:gd name="connsiteY2" fmla="*/ 0 h 6858000"/>
              <a:gd name="connsiteX3" fmla="*/ 3946299 w 4951413"/>
              <a:gd name="connsiteY3" fmla="*/ 0 h 6858000"/>
              <a:gd name="connsiteX4" fmla="*/ 4951413 w 4951413"/>
              <a:gd name="connsiteY4" fmla="*/ 0 h 6858000"/>
              <a:gd name="connsiteX5" fmla="*/ 4951413 w 4951413"/>
              <a:gd name="connsiteY5" fmla="*/ 6858000 h 6858000"/>
              <a:gd name="connsiteX6" fmla="*/ 3946299 w 4951413"/>
              <a:gd name="connsiteY6" fmla="*/ 6858000 h 6858000"/>
              <a:gd name="connsiteX7" fmla="*/ 3933372 w 4951413"/>
              <a:gd name="connsiteY7" fmla="*/ 6858000 h 6858000"/>
              <a:gd name="connsiteX8" fmla="*/ 3046412 w 4951413"/>
              <a:gd name="connsiteY8" fmla="*/ 6858000 h 6858000"/>
              <a:gd name="connsiteX9" fmla="*/ 3033486 w 4951413"/>
              <a:gd name="connsiteY9" fmla="*/ 6858000 h 6858000"/>
              <a:gd name="connsiteX10" fmla="*/ 0 w 4951413"/>
              <a:gd name="connsiteY10" fmla="*/ 6858000 h 6858000"/>
              <a:gd name="connsiteX11" fmla="*/ 3033486 w 4951413"/>
              <a:gd name="connsiteY11" fmla="*/ 18259 h 6858000"/>
              <a:gd name="connsiteX12" fmla="*/ 2103846 w 4951413"/>
              <a:gd name="connsiteY12" fmla="*/ 556260 h 6858000"/>
              <a:gd name="connsiteX0" fmla="*/ 3033486 w 4951413"/>
              <a:gd name="connsiteY0" fmla="*/ 18259 h 6858000"/>
              <a:gd name="connsiteX1" fmla="*/ 3046412 w 4951413"/>
              <a:gd name="connsiteY1" fmla="*/ 0 h 6858000"/>
              <a:gd name="connsiteX2" fmla="*/ 3933372 w 4951413"/>
              <a:gd name="connsiteY2" fmla="*/ 0 h 6858000"/>
              <a:gd name="connsiteX3" fmla="*/ 3946299 w 4951413"/>
              <a:gd name="connsiteY3" fmla="*/ 0 h 6858000"/>
              <a:gd name="connsiteX4" fmla="*/ 4951413 w 4951413"/>
              <a:gd name="connsiteY4" fmla="*/ 0 h 6858000"/>
              <a:gd name="connsiteX5" fmla="*/ 4951413 w 4951413"/>
              <a:gd name="connsiteY5" fmla="*/ 6858000 h 6858000"/>
              <a:gd name="connsiteX6" fmla="*/ 3946299 w 4951413"/>
              <a:gd name="connsiteY6" fmla="*/ 6858000 h 6858000"/>
              <a:gd name="connsiteX7" fmla="*/ 3933372 w 4951413"/>
              <a:gd name="connsiteY7" fmla="*/ 6858000 h 6858000"/>
              <a:gd name="connsiteX8" fmla="*/ 3046412 w 4951413"/>
              <a:gd name="connsiteY8" fmla="*/ 6858000 h 6858000"/>
              <a:gd name="connsiteX9" fmla="*/ 3033486 w 4951413"/>
              <a:gd name="connsiteY9" fmla="*/ 6858000 h 6858000"/>
              <a:gd name="connsiteX10" fmla="*/ 0 w 4951413"/>
              <a:gd name="connsiteY10" fmla="*/ 6858000 h 6858000"/>
              <a:gd name="connsiteX11" fmla="*/ 3033486 w 4951413"/>
              <a:gd name="connsiteY11" fmla="*/ 18259 h 6858000"/>
              <a:gd name="connsiteX0" fmla="*/ 1928586 w 4951413"/>
              <a:gd name="connsiteY0" fmla="*/ 658339 h 6858000"/>
              <a:gd name="connsiteX1" fmla="*/ 3046412 w 4951413"/>
              <a:gd name="connsiteY1" fmla="*/ 0 h 6858000"/>
              <a:gd name="connsiteX2" fmla="*/ 3933372 w 4951413"/>
              <a:gd name="connsiteY2" fmla="*/ 0 h 6858000"/>
              <a:gd name="connsiteX3" fmla="*/ 3946299 w 4951413"/>
              <a:gd name="connsiteY3" fmla="*/ 0 h 6858000"/>
              <a:gd name="connsiteX4" fmla="*/ 4951413 w 4951413"/>
              <a:gd name="connsiteY4" fmla="*/ 0 h 6858000"/>
              <a:gd name="connsiteX5" fmla="*/ 4951413 w 4951413"/>
              <a:gd name="connsiteY5" fmla="*/ 6858000 h 6858000"/>
              <a:gd name="connsiteX6" fmla="*/ 3946299 w 4951413"/>
              <a:gd name="connsiteY6" fmla="*/ 6858000 h 6858000"/>
              <a:gd name="connsiteX7" fmla="*/ 3933372 w 4951413"/>
              <a:gd name="connsiteY7" fmla="*/ 6858000 h 6858000"/>
              <a:gd name="connsiteX8" fmla="*/ 3046412 w 4951413"/>
              <a:gd name="connsiteY8" fmla="*/ 6858000 h 6858000"/>
              <a:gd name="connsiteX9" fmla="*/ 3033486 w 4951413"/>
              <a:gd name="connsiteY9" fmla="*/ 6858000 h 6858000"/>
              <a:gd name="connsiteX10" fmla="*/ 0 w 4951413"/>
              <a:gd name="connsiteY10" fmla="*/ 6858000 h 6858000"/>
              <a:gd name="connsiteX11" fmla="*/ 1928586 w 4951413"/>
              <a:gd name="connsiteY11" fmla="*/ 658339 h 6858000"/>
              <a:gd name="connsiteX0" fmla="*/ 0 w 4951413"/>
              <a:gd name="connsiteY0" fmla="*/ 6858000 h 6858000"/>
              <a:gd name="connsiteX1" fmla="*/ 3046412 w 4951413"/>
              <a:gd name="connsiteY1" fmla="*/ 0 h 6858000"/>
              <a:gd name="connsiteX2" fmla="*/ 3933372 w 4951413"/>
              <a:gd name="connsiteY2" fmla="*/ 0 h 6858000"/>
              <a:gd name="connsiteX3" fmla="*/ 3946299 w 4951413"/>
              <a:gd name="connsiteY3" fmla="*/ 0 h 6858000"/>
              <a:gd name="connsiteX4" fmla="*/ 4951413 w 4951413"/>
              <a:gd name="connsiteY4" fmla="*/ 0 h 6858000"/>
              <a:gd name="connsiteX5" fmla="*/ 4951413 w 4951413"/>
              <a:gd name="connsiteY5" fmla="*/ 6858000 h 6858000"/>
              <a:gd name="connsiteX6" fmla="*/ 3946299 w 4951413"/>
              <a:gd name="connsiteY6" fmla="*/ 6858000 h 6858000"/>
              <a:gd name="connsiteX7" fmla="*/ 3933372 w 4951413"/>
              <a:gd name="connsiteY7" fmla="*/ 6858000 h 6858000"/>
              <a:gd name="connsiteX8" fmla="*/ 3046412 w 4951413"/>
              <a:gd name="connsiteY8" fmla="*/ 6858000 h 6858000"/>
              <a:gd name="connsiteX9" fmla="*/ 3033486 w 4951413"/>
              <a:gd name="connsiteY9" fmla="*/ 6858000 h 6858000"/>
              <a:gd name="connsiteX10" fmla="*/ 0 w 4951413"/>
              <a:gd name="connsiteY10" fmla="*/ 6858000 h 6858000"/>
              <a:gd name="connsiteX0" fmla="*/ 0 w 4951413"/>
              <a:gd name="connsiteY0" fmla="*/ 6858000 h 6858000"/>
              <a:gd name="connsiteX1" fmla="*/ 3046412 w 4951413"/>
              <a:gd name="connsiteY1" fmla="*/ 0 h 6858000"/>
              <a:gd name="connsiteX2" fmla="*/ 3933372 w 4951413"/>
              <a:gd name="connsiteY2" fmla="*/ 0 h 6858000"/>
              <a:gd name="connsiteX3" fmla="*/ 3694839 w 4951413"/>
              <a:gd name="connsiteY3" fmla="*/ 982980 h 6858000"/>
              <a:gd name="connsiteX4" fmla="*/ 4951413 w 4951413"/>
              <a:gd name="connsiteY4" fmla="*/ 0 h 6858000"/>
              <a:gd name="connsiteX5" fmla="*/ 4951413 w 4951413"/>
              <a:gd name="connsiteY5" fmla="*/ 6858000 h 6858000"/>
              <a:gd name="connsiteX6" fmla="*/ 3946299 w 4951413"/>
              <a:gd name="connsiteY6" fmla="*/ 6858000 h 6858000"/>
              <a:gd name="connsiteX7" fmla="*/ 3933372 w 4951413"/>
              <a:gd name="connsiteY7" fmla="*/ 6858000 h 6858000"/>
              <a:gd name="connsiteX8" fmla="*/ 3046412 w 4951413"/>
              <a:gd name="connsiteY8" fmla="*/ 6858000 h 6858000"/>
              <a:gd name="connsiteX9" fmla="*/ 3033486 w 4951413"/>
              <a:gd name="connsiteY9" fmla="*/ 6858000 h 6858000"/>
              <a:gd name="connsiteX10" fmla="*/ 0 w 4951413"/>
              <a:gd name="connsiteY10" fmla="*/ 6858000 h 6858000"/>
              <a:gd name="connsiteX0" fmla="*/ 0 w 4951413"/>
              <a:gd name="connsiteY0" fmla="*/ 6858000 h 6858000"/>
              <a:gd name="connsiteX1" fmla="*/ 3046412 w 4951413"/>
              <a:gd name="connsiteY1" fmla="*/ 0 h 6858000"/>
              <a:gd name="connsiteX2" fmla="*/ 3933372 w 4951413"/>
              <a:gd name="connsiteY2" fmla="*/ 0 h 6858000"/>
              <a:gd name="connsiteX3" fmla="*/ 4951413 w 4951413"/>
              <a:gd name="connsiteY3" fmla="*/ 0 h 6858000"/>
              <a:gd name="connsiteX4" fmla="*/ 4951413 w 4951413"/>
              <a:gd name="connsiteY4" fmla="*/ 6858000 h 6858000"/>
              <a:gd name="connsiteX5" fmla="*/ 3946299 w 4951413"/>
              <a:gd name="connsiteY5" fmla="*/ 6858000 h 6858000"/>
              <a:gd name="connsiteX6" fmla="*/ 3933372 w 4951413"/>
              <a:gd name="connsiteY6" fmla="*/ 6858000 h 6858000"/>
              <a:gd name="connsiteX7" fmla="*/ 3046412 w 4951413"/>
              <a:gd name="connsiteY7" fmla="*/ 6858000 h 6858000"/>
              <a:gd name="connsiteX8" fmla="*/ 3033486 w 4951413"/>
              <a:gd name="connsiteY8" fmla="*/ 6858000 h 6858000"/>
              <a:gd name="connsiteX9" fmla="*/ 0 w 4951413"/>
              <a:gd name="connsiteY9" fmla="*/ 6858000 h 6858000"/>
              <a:gd name="connsiteX0" fmla="*/ 0 w 4951413"/>
              <a:gd name="connsiteY0" fmla="*/ 6858000 h 6858000"/>
              <a:gd name="connsiteX1" fmla="*/ 3046412 w 4951413"/>
              <a:gd name="connsiteY1" fmla="*/ 0 h 6858000"/>
              <a:gd name="connsiteX2" fmla="*/ 3803832 w 4951413"/>
              <a:gd name="connsiteY2" fmla="*/ 845820 h 6858000"/>
              <a:gd name="connsiteX3" fmla="*/ 4951413 w 4951413"/>
              <a:gd name="connsiteY3" fmla="*/ 0 h 6858000"/>
              <a:gd name="connsiteX4" fmla="*/ 4951413 w 4951413"/>
              <a:gd name="connsiteY4" fmla="*/ 6858000 h 6858000"/>
              <a:gd name="connsiteX5" fmla="*/ 3946299 w 4951413"/>
              <a:gd name="connsiteY5" fmla="*/ 6858000 h 6858000"/>
              <a:gd name="connsiteX6" fmla="*/ 3933372 w 4951413"/>
              <a:gd name="connsiteY6" fmla="*/ 6858000 h 6858000"/>
              <a:gd name="connsiteX7" fmla="*/ 3046412 w 4951413"/>
              <a:gd name="connsiteY7" fmla="*/ 6858000 h 6858000"/>
              <a:gd name="connsiteX8" fmla="*/ 3033486 w 4951413"/>
              <a:gd name="connsiteY8" fmla="*/ 6858000 h 6858000"/>
              <a:gd name="connsiteX9" fmla="*/ 0 w 4951413"/>
              <a:gd name="connsiteY9" fmla="*/ 6858000 h 6858000"/>
              <a:gd name="connsiteX0" fmla="*/ 0 w 4951413"/>
              <a:gd name="connsiteY0" fmla="*/ 6858000 h 6858000"/>
              <a:gd name="connsiteX1" fmla="*/ 3046412 w 4951413"/>
              <a:gd name="connsiteY1" fmla="*/ 0 h 6858000"/>
              <a:gd name="connsiteX2" fmla="*/ 4951413 w 4951413"/>
              <a:gd name="connsiteY2" fmla="*/ 0 h 6858000"/>
              <a:gd name="connsiteX3" fmla="*/ 4951413 w 4951413"/>
              <a:gd name="connsiteY3" fmla="*/ 6858000 h 6858000"/>
              <a:gd name="connsiteX4" fmla="*/ 3946299 w 4951413"/>
              <a:gd name="connsiteY4" fmla="*/ 6858000 h 6858000"/>
              <a:gd name="connsiteX5" fmla="*/ 3933372 w 4951413"/>
              <a:gd name="connsiteY5" fmla="*/ 6858000 h 6858000"/>
              <a:gd name="connsiteX6" fmla="*/ 3046412 w 4951413"/>
              <a:gd name="connsiteY6" fmla="*/ 6858000 h 6858000"/>
              <a:gd name="connsiteX7" fmla="*/ 3033486 w 4951413"/>
              <a:gd name="connsiteY7" fmla="*/ 6858000 h 6858000"/>
              <a:gd name="connsiteX8" fmla="*/ 0 w 4951413"/>
              <a:gd name="connsiteY8" fmla="*/ 6858000 h 6858000"/>
              <a:gd name="connsiteX0" fmla="*/ 0 w 4951413"/>
              <a:gd name="connsiteY0" fmla="*/ 6858000 h 6858000"/>
              <a:gd name="connsiteX1" fmla="*/ 3046412 w 4951413"/>
              <a:gd name="connsiteY1" fmla="*/ 121920 h 6858000"/>
              <a:gd name="connsiteX2" fmla="*/ 4951413 w 4951413"/>
              <a:gd name="connsiteY2" fmla="*/ 0 h 6858000"/>
              <a:gd name="connsiteX3" fmla="*/ 4951413 w 4951413"/>
              <a:gd name="connsiteY3" fmla="*/ 6858000 h 6858000"/>
              <a:gd name="connsiteX4" fmla="*/ 3946299 w 4951413"/>
              <a:gd name="connsiteY4" fmla="*/ 6858000 h 6858000"/>
              <a:gd name="connsiteX5" fmla="*/ 3933372 w 4951413"/>
              <a:gd name="connsiteY5" fmla="*/ 6858000 h 6858000"/>
              <a:gd name="connsiteX6" fmla="*/ 3046412 w 4951413"/>
              <a:gd name="connsiteY6" fmla="*/ 6858000 h 6858000"/>
              <a:gd name="connsiteX7" fmla="*/ 3033486 w 4951413"/>
              <a:gd name="connsiteY7" fmla="*/ 6858000 h 6858000"/>
              <a:gd name="connsiteX8" fmla="*/ 0 w 4951413"/>
              <a:gd name="connsiteY8" fmla="*/ 6858000 h 6858000"/>
              <a:gd name="connsiteX0" fmla="*/ 0 w 4951413"/>
              <a:gd name="connsiteY0" fmla="*/ 6865620 h 6865620"/>
              <a:gd name="connsiteX1" fmla="*/ 3069272 w 4951413"/>
              <a:gd name="connsiteY1" fmla="*/ 0 h 6865620"/>
              <a:gd name="connsiteX2" fmla="*/ 4951413 w 4951413"/>
              <a:gd name="connsiteY2" fmla="*/ 7620 h 6865620"/>
              <a:gd name="connsiteX3" fmla="*/ 4951413 w 4951413"/>
              <a:gd name="connsiteY3" fmla="*/ 6865620 h 6865620"/>
              <a:gd name="connsiteX4" fmla="*/ 3946299 w 4951413"/>
              <a:gd name="connsiteY4" fmla="*/ 6865620 h 6865620"/>
              <a:gd name="connsiteX5" fmla="*/ 3933372 w 4951413"/>
              <a:gd name="connsiteY5" fmla="*/ 6865620 h 6865620"/>
              <a:gd name="connsiteX6" fmla="*/ 3046412 w 4951413"/>
              <a:gd name="connsiteY6" fmla="*/ 6865620 h 6865620"/>
              <a:gd name="connsiteX7" fmla="*/ 3033486 w 4951413"/>
              <a:gd name="connsiteY7" fmla="*/ 6865620 h 6865620"/>
              <a:gd name="connsiteX8" fmla="*/ 0 w 4951413"/>
              <a:gd name="connsiteY8" fmla="*/ 6865620 h 6865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1413" h="6865620">
                <a:moveTo>
                  <a:pt x="0" y="6865620"/>
                </a:moveTo>
                <a:lnTo>
                  <a:pt x="3069272" y="0"/>
                </a:lnTo>
                <a:lnTo>
                  <a:pt x="4951413" y="7620"/>
                </a:lnTo>
                <a:lnTo>
                  <a:pt x="4951413" y="6865620"/>
                </a:lnTo>
                <a:lnTo>
                  <a:pt x="3946299" y="6865620"/>
                </a:lnTo>
                <a:lnTo>
                  <a:pt x="3933372" y="6865620"/>
                </a:lnTo>
                <a:lnTo>
                  <a:pt x="3046412" y="6865620"/>
                </a:lnTo>
                <a:lnTo>
                  <a:pt x="3033486" y="6865620"/>
                </a:lnTo>
                <a:lnTo>
                  <a:pt x="0" y="686562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Picture Placeholder 29">
            <a:extLst>
              <a:ext uri="{FF2B5EF4-FFF2-40B4-BE49-F238E27FC236}">
                <a16:creationId xmlns:a16="http://schemas.microsoft.com/office/drawing/2014/main" id="{A145EA58-8ADE-B213-A83F-A64D15ED5596}"/>
              </a:ext>
            </a:extLst>
          </p:cNvPr>
          <p:cNvSpPr>
            <a:spLocks noGrp="1"/>
          </p:cNvSpPr>
          <p:nvPr>
            <p:ph type="pic" sz="quarter" idx="10"/>
          </p:nvPr>
        </p:nvSpPr>
        <p:spPr>
          <a:xfrm>
            <a:off x="4896956" y="0"/>
            <a:ext cx="7302047" cy="6858000"/>
          </a:xfrm>
          <a:custGeom>
            <a:avLst/>
            <a:gdLst>
              <a:gd name="connsiteX0" fmla="*/ 3027664 w 7302047"/>
              <a:gd name="connsiteY0" fmla="*/ 0 h 6858000"/>
              <a:gd name="connsiteX1" fmla="*/ 7302047 w 7302047"/>
              <a:gd name="connsiteY1" fmla="*/ 0 h 6858000"/>
              <a:gd name="connsiteX2" fmla="*/ 7302047 w 7302047"/>
              <a:gd name="connsiteY2" fmla="*/ 6858000 h 6858000"/>
              <a:gd name="connsiteX3" fmla="*/ 0 w 7302047"/>
              <a:gd name="connsiteY3" fmla="*/ 6858000 h 6858000"/>
              <a:gd name="connsiteX4" fmla="*/ 0 w 7302047"/>
              <a:gd name="connsiteY4" fmla="*/ 682336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2047" h="6858000">
                <a:moveTo>
                  <a:pt x="3027664" y="0"/>
                </a:moveTo>
                <a:lnTo>
                  <a:pt x="7302047" y="0"/>
                </a:lnTo>
                <a:lnTo>
                  <a:pt x="7302047" y="6858000"/>
                </a:lnTo>
                <a:lnTo>
                  <a:pt x="0" y="6858000"/>
                </a:lnTo>
                <a:lnTo>
                  <a:pt x="0" y="6823368"/>
                </a:lnTo>
                <a:close/>
              </a:path>
            </a:pathLst>
          </a:custGeom>
          <a:solidFill>
            <a:schemeClr val="tx1">
              <a:lumMod val="40000"/>
              <a:lumOff val="60000"/>
            </a:schemeClr>
          </a:solidFill>
        </p:spPr>
        <p:txBody>
          <a:bodyPr wrap="square" anchor="ctr">
            <a:noAutofit/>
          </a:bodyPr>
          <a:lstStyle>
            <a:lvl1pPr marL="0" indent="0" algn="ctr">
              <a:buNone/>
              <a:defRPr/>
            </a:lvl1pPr>
          </a:lstStyle>
          <a:p>
            <a:r>
              <a:rPr lang="en-US" dirty="0"/>
              <a:t>Click icon to add picture</a:t>
            </a:r>
          </a:p>
        </p:txBody>
      </p:sp>
    </p:spTree>
    <p:extLst>
      <p:ext uri="{BB962C8B-B14F-4D97-AF65-F5344CB8AC3E}">
        <p14:creationId xmlns:p14="http://schemas.microsoft.com/office/powerpoint/2010/main" val="3734485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1D97EE88-343E-4AED-AB47-DC2FB3AECFCB}" type="slidenum">
              <a:rPr/>
              <a:pPr/>
              <a:t>‹#›</a:t>
            </a:fld>
            <a:endParaRPr dirty="0"/>
          </a:p>
        </p:txBody>
      </p:sp>
      <p:sp>
        <p:nvSpPr>
          <p:cNvPr id="7" name="Picture Placeholder 6"/>
          <p:cNvSpPr>
            <a:spLocks noGrp="1"/>
          </p:cNvSpPr>
          <p:nvPr>
            <p:ph type="pic" sz="quarter" idx="13"/>
          </p:nvPr>
        </p:nvSpPr>
        <p:spPr>
          <a:xfrm>
            <a:off x="0" y="1524000"/>
            <a:ext cx="3995928" cy="3048000"/>
          </a:xfrm>
          <a:solidFill>
            <a:schemeClr val="bg1">
              <a:lumMod val="95000"/>
            </a:schemeClr>
          </a:solidFill>
        </p:spPr>
        <p:txBody>
          <a:bodyPr tIns="914400">
            <a:normAutofit/>
          </a:bodyPr>
          <a:lstStyle>
            <a:lvl1pPr marL="0" indent="0" algn="ctr">
              <a:buNone/>
              <a:defRPr sz="2000"/>
            </a:lvl1pPr>
          </a:lstStyle>
          <a:p>
            <a:r>
              <a:rPr lang="en-US" dirty="0"/>
              <a:t>Click icon to add picture</a:t>
            </a:r>
            <a:endParaRPr dirty="0"/>
          </a:p>
        </p:txBody>
      </p:sp>
      <p:sp>
        <p:nvSpPr>
          <p:cNvPr id="11" name="Text Placeholder 10"/>
          <p:cNvSpPr>
            <a:spLocks noGrp="1"/>
          </p:cNvSpPr>
          <p:nvPr>
            <p:ph type="body" sz="quarter" idx="15"/>
          </p:nvPr>
        </p:nvSpPr>
        <p:spPr>
          <a:xfrm>
            <a:off x="608012" y="4724400"/>
            <a:ext cx="3200400" cy="1143000"/>
          </a:xfrm>
        </p:spPr>
        <p:txBody>
          <a:bodyPr>
            <a:noAutofit/>
          </a:bodyPr>
          <a:lstStyle>
            <a:lvl1pPr marL="0" indent="0">
              <a:spcBef>
                <a:spcPts val="1200"/>
              </a:spcBef>
              <a:buNone/>
              <a:defRPr sz="20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vl6pPr marL="0" indent="0">
              <a:spcBef>
                <a:spcPts val="1200"/>
              </a:spcBef>
              <a:buNone/>
              <a:defRPr sz="1800"/>
            </a:lvl6pPr>
            <a:lvl7pPr marL="0" indent="0">
              <a:spcBef>
                <a:spcPts val="1200"/>
              </a:spcBef>
              <a:buNone/>
              <a:defRPr sz="1800"/>
            </a:lvl7pPr>
            <a:lvl8pPr marL="0" indent="0">
              <a:spcBef>
                <a:spcPts val="1200"/>
              </a:spcBef>
              <a:buNone/>
              <a:defRPr sz="1800"/>
            </a:lvl8pPr>
            <a:lvl9pPr marL="0" indent="0">
              <a:spcBef>
                <a:spcPts val="1200"/>
              </a:spcBef>
              <a:buNone/>
              <a:defRPr sz="1800"/>
            </a:lvl9pPr>
          </a:lstStyle>
          <a:p>
            <a:pPr lvl="0"/>
            <a:r>
              <a:rPr lang="en-US"/>
              <a:t>Click to edit Master text styles</a:t>
            </a:r>
          </a:p>
        </p:txBody>
      </p:sp>
      <p:sp>
        <p:nvSpPr>
          <p:cNvPr id="8" name="Picture Placeholder 6"/>
          <p:cNvSpPr>
            <a:spLocks noGrp="1"/>
          </p:cNvSpPr>
          <p:nvPr>
            <p:ph type="pic" sz="quarter" idx="14"/>
          </p:nvPr>
        </p:nvSpPr>
        <p:spPr>
          <a:xfrm>
            <a:off x="4096448" y="1524000"/>
            <a:ext cx="3995928" cy="3048000"/>
          </a:xfrm>
          <a:solidFill>
            <a:schemeClr val="bg1">
              <a:lumMod val="95000"/>
            </a:schemeClr>
          </a:solidFill>
        </p:spPr>
        <p:txBody>
          <a:bodyPr tIns="914400">
            <a:normAutofit/>
          </a:bodyPr>
          <a:lstStyle>
            <a:lvl1pPr marL="0" indent="0" algn="ctr">
              <a:buNone/>
              <a:defRPr sz="2000"/>
            </a:lvl1pPr>
          </a:lstStyle>
          <a:p>
            <a:r>
              <a:rPr lang="en-US" dirty="0"/>
              <a:t>Click icon to add picture</a:t>
            </a:r>
            <a:endParaRPr dirty="0"/>
          </a:p>
        </p:txBody>
      </p:sp>
      <p:sp>
        <p:nvSpPr>
          <p:cNvPr id="12" name="Text Placeholder 10"/>
          <p:cNvSpPr>
            <a:spLocks noGrp="1"/>
          </p:cNvSpPr>
          <p:nvPr>
            <p:ph type="body" sz="quarter" idx="16"/>
          </p:nvPr>
        </p:nvSpPr>
        <p:spPr>
          <a:xfrm>
            <a:off x="4494213" y="4724400"/>
            <a:ext cx="3200400" cy="1143000"/>
          </a:xfrm>
        </p:spPr>
        <p:txBody>
          <a:bodyPr>
            <a:noAutofit/>
          </a:bodyPr>
          <a:lstStyle>
            <a:lvl1pPr marL="0" indent="0">
              <a:spcBef>
                <a:spcPts val="1200"/>
              </a:spcBef>
              <a:buNone/>
              <a:defRPr sz="20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vl6pPr marL="0" indent="0">
              <a:spcBef>
                <a:spcPts val="1200"/>
              </a:spcBef>
              <a:buNone/>
              <a:defRPr sz="1800"/>
            </a:lvl6pPr>
            <a:lvl7pPr marL="0" indent="0">
              <a:spcBef>
                <a:spcPts val="1200"/>
              </a:spcBef>
              <a:buNone/>
              <a:defRPr sz="1800"/>
            </a:lvl7pPr>
            <a:lvl8pPr marL="0" indent="0">
              <a:spcBef>
                <a:spcPts val="1200"/>
              </a:spcBef>
              <a:buNone/>
              <a:defRPr sz="1800"/>
            </a:lvl8pPr>
            <a:lvl9pPr marL="0" indent="0">
              <a:spcBef>
                <a:spcPts val="1200"/>
              </a:spcBef>
              <a:buNone/>
              <a:defRPr sz="1800"/>
            </a:lvl9pPr>
          </a:lstStyle>
          <a:p>
            <a:pPr lvl="0"/>
            <a:r>
              <a:rPr lang="en-US"/>
              <a:t>Click to edit Master text styles</a:t>
            </a:r>
          </a:p>
        </p:txBody>
      </p:sp>
      <p:sp>
        <p:nvSpPr>
          <p:cNvPr id="10" name="Picture Placeholder 6"/>
          <p:cNvSpPr>
            <a:spLocks noGrp="1"/>
          </p:cNvSpPr>
          <p:nvPr>
            <p:ph type="pic" sz="quarter" idx="17"/>
          </p:nvPr>
        </p:nvSpPr>
        <p:spPr>
          <a:xfrm>
            <a:off x="8192897" y="1524000"/>
            <a:ext cx="3995928" cy="3048000"/>
          </a:xfrm>
          <a:solidFill>
            <a:schemeClr val="bg1">
              <a:lumMod val="95000"/>
            </a:schemeClr>
          </a:solidFill>
        </p:spPr>
        <p:txBody>
          <a:bodyPr tIns="914400">
            <a:normAutofit/>
          </a:bodyPr>
          <a:lstStyle>
            <a:lvl1pPr marL="0" indent="0" algn="ctr">
              <a:buNone/>
              <a:defRPr sz="2000"/>
            </a:lvl1pPr>
          </a:lstStyle>
          <a:p>
            <a:r>
              <a:rPr lang="en-US" dirty="0"/>
              <a:t>Click icon to add picture</a:t>
            </a:r>
            <a:endParaRPr dirty="0"/>
          </a:p>
        </p:txBody>
      </p:sp>
      <p:sp>
        <p:nvSpPr>
          <p:cNvPr id="13" name="Text Placeholder 10"/>
          <p:cNvSpPr>
            <a:spLocks noGrp="1"/>
          </p:cNvSpPr>
          <p:nvPr>
            <p:ph type="body" sz="quarter" idx="18"/>
          </p:nvPr>
        </p:nvSpPr>
        <p:spPr>
          <a:xfrm>
            <a:off x="8532812" y="4724400"/>
            <a:ext cx="3045143" cy="1143000"/>
          </a:xfrm>
        </p:spPr>
        <p:txBody>
          <a:bodyPr>
            <a:noAutofit/>
          </a:bodyPr>
          <a:lstStyle>
            <a:lvl1pPr marL="0" indent="0">
              <a:spcBef>
                <a:spcPts val="1200"/>
              </a:spcBef>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vl6pPr marL="0" indent="0">
              <a:spcBef>
                <a:spcPts val="1200"/>
              </a:spcBef>
              <a:buNone/>
              <a:defRPr sz="1800"/>
            </a:lvl6pPr>
            <a:lvl7pPr marL="0" indent="0">
              <a:spcBef>
                <a:spcPts val="1200"/>
              </a:spcBef>
              <a:buNone/>
              <a:defRPr sz="1800"/>
            </a:lvl7pPr>
            <a:lvl8pPr marL="0" indent="0">
              <a:spcBef>
                <a:spcPts val="1200"/>
              </a:spcBef>
              <a:buNone/>
              <a:defRPr sz="1800"/>
            </a:lvl8pPr>
            <a:lvl9pPr marL="0" indent="0">
              <a:spcBef>
                <a:spcPts val="1200"/>
              </a:spcBef>
              <a:buNone/>
              <a:defRPr sz="1800"/>
            </a:lvl9pPr>
          </a:lstStyle>
          <a:p>
            <a:pPr lvl="0"/>
            <a:r>
              <a:rPr lang="en-US"/>
              <a:t>Click to edit Master text styles</a:t>
            </a:r>
          </a:p>
        </p:txBody>
      </p:sp>
      <p:sp>
        <p:nvSpPr>
          <p:cNvPr id="15" name="Rectangle 14"/>
          <p:cNvSpPr/>
          <p:nvPr/>
        </p:nvSpPr>
        <p:spPr>
          <a:xfrm>
            <a:off x="12342811" y="0"/>
            <a:ext cx="1676400" cy="6858000"/>
          </a:xfrm>
          <a:prstGeom prst="rect">
            <a:avLst/>
          </a:prstGeom>
          <a:solidFill>
            <a:srgbClr val="165C7D"/>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tlCol="0" anchor="t"/>
          <a:lstStyle>
            <a:defPPr>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r>
              <a:rPr sz="1400" baseline="0" dirty="0">
                <a:solidFill>
                  <a:srgbClr val="FFFFFF"/>
                </a:solidFill>
              </a:rPr>
              <a:t>Delete any existing pictures then c</a:t>
            </a:r>
            <a:r>
              <a:rPr sz="1400" dirty="0">
                <a:solidFill>
                  <a:srgbClr val="FFFFFF"/>
                </a:solidFill>
              </a:rPr>
              <a:t>lick</a:t>
            </a:r>
            <a:r>
              <a:rPr sz="1400" baseline="0" dirty="0">
                <a:solidFill>
                  <a:srgbClr val="FFFFFF"/>
                </a:solidFill>
              </a:rPr>
              <a:t> the icon in the placeholder to add a different picture.</a:t>
            </a:r>
          </a:p>
          <a:p>
            <a:pPr algn="l">
              <a:spcBef>
                <a:spcPts val="1200"/>
              </a:spcBef>
            </a:pPr>
            <a:r>
              <a:rPr sz="1400" baseline="0" dirty="0">
                <a:solidFill>
                  <a:srgbClr val="FFFFFF"/>
                </a:solidFill>
              </a:rPr>
              <a:t>To reposition a picture within the placeholder:</a:t>
            </a:r>
          </a:p>
          <a:p>
            <a:pPr marL="166688" indent="-166688" algn="l">
              <a:buAutoNum type="arabicPeriod"/>
            </a:pPr>
            <a:r>
              <a:rPr sz="1400" baseline="0" dirty="0">
                <a:solidFill>
                  <a:srgbClr val="FFFFFF"/>
                </a:solidFill>
              </a:rPr>
              <a:t>Select the picture on the slide</a:t>
            </a:r>
          </a:p>
          <a:p>
            <a:pPr marL="166688" indent="-166688" algn="l">
              <a:buAutoNum type="arabicPeriod"/>
            </a:pPr>
            <a:r>
              <a:rPr sz="1400" baseline="0" dirty="0">
                <a:solidFill>
                  <a:srgbClr val="FFFFFF"/>
                </a:solidFill>
              </a:rPr>
              <a:t>Click the top of the Crop button on the Picture tab</a:t>
            </a:r>
          </a:p>
          <a:p>
            <a:pPr marL="166688" indent="-166688" algn="l">
              <a:buAutoNum type="arabicPeriod"/>
            </a:pPr>
            <a:r>
              <a:rPr sz="1400" dirty="0">
                <a:solidFill>
                  <a:srgbClr val="FFFFFF"/>
                </a:solidFill>
              </a:rPr>
              <a:t>Drag</a:t>
            </a:r>
            <a:r>
              <a:rPr sz="1400" baseline="0" dirty="0">
                <a:solidFill>
                  <a:srgbClr val="FFFFFF"/>
                </a:solidFill>
              </a:rPr>
              <a:t> the picture into position within the boundaries created by the crop handles</a:t>
            </a:r>
            <a:endParaRPr sz="1400" dirty="0">
              <a:solidFill>
                <a:srgbClr val="FFFFFF"/>
              </a:solidFill>
            </a:endParaRPr>
          </a:p>
        </p:txBody>
      </p:sp>
    </p:spTree>
    <p:extLst>
      <p:ext uri="{BB962C8B-B14F-4D97-AF65-F5344CB8AC3E}">
        <p14:creationId xmlns:p14="http://schemas.microsoft.com/office/powerpoint/2010/main" val="1032696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a:t>Click to edit Master title style</a:t>
            </a:r>
            <a:endParaRPr/>
          </a:p>
        </p:txBody>
      </p:sp>
      <p:sp>
        <p:nvSpPr>
          <p:cNvPr id="3" name="Text Placeholder 2"/>
          <p:cNvSpPr>
            <a:spLocks noGrp="1"/>
          </p:cNvSpPr>
          <p:nvPr>
            <p:ph type="body" idx="1"/>
          </p:nvPr>
        </p:nvSpPr>
        <p:spPr>
          <a:xfrm>
            <a:off x="609441" y="1523999"/>
            <a:ext cx="5385514" cy="685800"/>
          </a:xfrm>
        </p:spPr>
        <p:txBody>
          <a:bodyPr anchor="b">
            <a:noAutofit/>
          </a:bodyPr>
          <a:lstStyle>
            <a:lvl1pPr marL="0" indent="0">
              <a:spcBef>
                <a:spcPts val="0"/>
              </a:spcBef>
              <a:buNone/>
              <a:defRPr sz="2800" b="0">
                <a:solidFill>
                  <a:schemeClr val="bg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362200"/>
            <a:ext cx="5385514" cy="3581462"/>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523999"/>
            <a:ext cx="5387630" cy="685800"/>
          </a:xfrm>
        </p:spPr>
        <p:txBody>
          <a:bodyPr anchor="b">
            <a:noAutofit/>
          </a:bodyPr>
          <a:lstStyle>
            <a:lvl1pPr marL="0" indent="0">
              <a:spcBef>
                <a:spcPts val="0"/>
              </a:spcBef>
              <a:buNone/>
              <a:defRPr sz="2800" b="0">
                <a:solidFill>
                  <a:schemeClr val="bg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359153"/>
            <a:ext cx="5387630" cy="3584447"/>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1D97EE88-343E-4AED-AB47-DC2FB3AECFCB}" type="slidenum">
              <a:rPr/>
              <a:t>‹#›</a:t>
            </a:fld>
            <a:endParaRPr dirty="0"/>
          </a:p>
        </p:txBody>
      </p:sp>
    </p:spTree>
    <p:extLst>
      <p:ext uri="{BB962C8B-B14F-4D97-AF65-F5344CB8AC3E}">
        <p14:creationId xmlns:p14="http://schemas.microsoft.com/office/powerpoint/2010/main" val="4118463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with Background Picture">
    <p:bg>
      <p:bgRef idx="1001">
        <a:schemeClr val="bg1"/>
      </p:bgRef>
    </p:bg>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C326B7AC-A59A-9B3F-A926-F1557349E33D}"/>
              </a:ext>
            </a:extLst>
          </p:cNvPr>
          <p:cNvSpPr>
            <a:spLocks noGrp="1"/>
          </p:cNvSpPr>
          <p:nvPr>
            <p:ph type="pic" sz="quarter" idx="13"/>
          </p:nvPr>
        </p:nvSpPr>
        <p:spPr>
          <a:xfrm>
            <a:off x="0" y="0"/>
            <a:ext cx="10988676" cy="6858000"/>
          </a:xfrm>
          <a:custGeom>
            <a:avLst/>
            <a:gdLst>
              <a:gd name="connsiteX0" fmla="*/ 0 w 10988676"/>
              <a:gd name="connsiteY0" fmla="*/ 0 h 6858000"/>
              <a:gd name="connsiteX1" fmla="*/ 10988676 w 10988676"/>
              <a:gd name="connsiteY1" fmla="*/ 0 h 6858000"/>
              <a:gd name="connsiteX2" fmla="*/ 8383588 w 10988676"/>
              <a:gd name="connsiteY2" fmla="*/ 6858000 h 6858000"/>
              <a:gd name="connsiteX3" fmla="*/ 0 w 109886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988676" h="6858000">
                <a:moveTo>
                  <a:pt x="0" y="0"/>
                </a:moveTo>
                <a:lnTo>
                  <a:pt x="10988676" y="0"/>
                </a:lnTo>
                <a:lnTo>
                  <a:pt x="8383588" y="6858000"/>
                </a:lnTo>
                <a:lnTo>
                  <a:pt x="0" y="6858000"/>
                </a:lnTo>
                <a:close/>
              </a:path>
            </a:pathLst>
          </a:custGeom>
        </p:spPr>
        <p:txBody>
          <a:bodyPr wrap="square" anchor="ctr">
            <a:noAutofit/>
          </a:bodyPr>
          <a:lstStyle>
            <a:lvl1pPr marL="0" indent="0" algn="ctr">
              <a:buNone/>
              <a:defRPr/>
            </a:lvl1pPr>
          </a:lstStyle>
          <a:p>
            <a:r>
              <a:rPr lang="en-US" dirty="0"/>
              <a:t>Click icon to add picture</a:t>
            </a:r>
          </a:p>
        </p:txBody>
      </p:sp>
      <p:sp>
        <p:nvSpPr>
          <p:cNvPr id="27" name="Rectangle 23">
            <a:extLst>
              <a:ext uri="{FF2B5EF4-FFF2-40B4-BE49-F238E27FC236}">
                <a16:creationId xmlns:a16="http://schemas.microsoft.com/office/drawing/2014/main" id="{A22E60C0-8C36-CA31-54B4-A2718FAB23DB}"/>
              </a:ext>
            </a:extLst>
          </p:cNvPr>
          <p:cNvSpPr/>
          <p:nvPr userDrawn="1"/>
        </p:nvSpPr>
        <p:spPr>
          <a:xfrm>
            <a:off x="8389937" y="0"/>
            <a:ext cx="3375025" cy="6858000"/>
          </a:xfrm>
          <a:custGeom>
            <a:avLst/>
            <a:gdLst>
              <a:gd name="connsiteX0" fmla="*/ 0 w 3375025"/>
              <a:gd name="connsiteY0" fmla="*/ 0 h 6858000"/>
              <a:gd name="connsiteX1" fmla="*/ 3375025 w 3375025"/>
              <a:gd name="connsiteY1" fmla="*/ 0 h 6858000"/>
              <a:gd name="connsiteX2" fmla="*/ 3375025 w 3375025"/>
              <a:gd name="connsiteY2" fmla="*/ 6858000 h 6858000"/>
              <a:gd name="connsiteX3" fmla="*/ 0 w 3375025"/>
              <a:gd name="connsiteY3" fmla="*/ 6858000 h 6858000"/>
              <a:gd name="connsiteX4" fmla="*/ 0 w 3375025"/>
              <a:gd name="connsiteY4" fmla="*/ 0 h 6858000"/>
              <a:gd name="connsiteX0" fmla="*/ 0 w 3375025"/>
              <a:gd name="connsiteY0" fmla="*/ 0 h 6858000"/>
              <a:gd name="connsiteX1" fmla="*/ 2605088 w 3375025"/>
              <a:gd name="connsiteY1" fmla="*/ 0 h 6858000"/>
              <a:gd name="connsiteX2" fmla="*/ 3375025 w 3375025"/>
              <a:gd name="connsiteY2" fmla="*/ 0 h 6858000"/>
              <a:gd name="connsiteX3" fmla="*/ 3375025 w 3375025"/>
              <a:gd name="connsiteY3" fmla="*/ 6858000 h 6858000"/>
              <a:gd name="connsiteX4" fmla="*/ 0 w 3375025"/>
              <a:gd name="connsiteY4" fmla="*/ 6858000 h 6858000"/>
              <a:gd name="connsiteX5" fmla="*/ 0 w 3375025"/>
              <a:gd name="connsiteY5" fmla="*/ 0 h 6858000"/>
              <a:gd name="connsiteX0" fmla="*/ 0 w 3432175"/>
              <a:gd name="connsiteY0" fmla="*/ 0 h 6858000"/>
              <a:gd name="connsiteX1" fmla="*/ 2662238 w 3432175"/>
              <a:gd name="connsiteY1" fmla="*/ 0 h 6858000"/>
              <a:gd name="connsiteX2" fmla="*/ 3432175 w 3432175"/>
              <a:gd name="connsiteY2" fmla="*/ 0 h 6858000"/>
              <a:gd name="connsiteX3" fmla="*/ 3432175 w 3432175"/>
              <a:gd name="connsiteY3" fmla="*/ 6858000 h 6858000"/>
              <a:gd name="connsiteX4" fmla="*/ 57150 w 3432175"/>
              <a:gd name="connsiteY4" fmla="*/ 6858000 h 6858000"/>
              <a:gd name="connsiteX5" fmla="*/ 0 w 3432175"/>
              <a:gd name="connsiteY5" fmla="*/ 0 h 6858000"/>
              <a:gd name="connsiteX0" fmla="*/ 0 w 3375025"/>
              <a:gd name="connsiteY0" fmla="*/ 6858000 h 6858000"/>
              <a:gd name="connsiteX1" fmla="*/ 2605088 w 3375025"/>
              <a:gd name="connsiteY1" fmla="*/ 0 h 6858000"/>
              <a:gd name="connsiteX2" fmla="*/ 3375025 w 3375025"/>
              <a:gd name="connsiteY2" fmla="*/ 0 h 6858000"/>
              <a:gd name="connsiteX3" fmla="*/ 3375025 w 3375025"/>
              <a:gd name="connsiteY3" fmla="*/ 6858000 h 6858000"/>
              <a:gd name="connsiteX4" fmla="*/ 0 w 337502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5025" h="6858000">
                <a:moveTo>
                  <a:pt x="0" y="6858000"/>
                </a:moveTo>
                <a:lnTo>
                  <a:pt x="2605088" y="0"/>
                </a:lnTo>
                <a:lnTo>
                  <a:pt x="3375025" y="0"/>
                </a:lnTo>
                <a:lnTo>
                  <a:pt x="3375025"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A5B0490-7F94-FF2A-D22E-154F6186C4E0}"/>
              </a:ext>
            </a:extLst>
          </p:cNvPr>
          <p:cNvSpPr/>
          <p:nvPr userDrawn="1"/>
        </p:nvSpPr>
        <p:spPr>
          <a:xfrm>
            <a:off x="8824912" y="0"/>
            <a:ext cx="3375025" cy="6858000"/>
          </a:xfrm>
          <a:custGeom>
            <a:avLst/>
            <a:gdLst>
              <a:gd name="connsiteX0" fmla="*/ 0 w 3375025"/>
              <a:gd name="connsiteY0" fmla="*/ 0 h 6858000"/>
              <a:gd name="connsiteX1" fmla="*/ 3375025 w 3375025"/>
              <a:gd name="connsiteY1" fmla="*/ 0 h 6858000"/>
              <a:gd name="connsiteX2" fmla="*/ 3375025 w 3375025"/>
              <a:gd name="connsiteY2" fmla="*/ 6858000 h 6858000"/>
              <a:gd name="connsiteX3" fmla="*/ 0 w 3375025"/>
              <a:gd name="connsiteY3" fmla="*/ 6858000 h 6858000"/>
              <a:gd name="connsiteX4" fmla="*/ 0 w 3375025"/>
              <a:gd name="connsiteY4" fmla="*/ 0 h 6858000"/>
              <a:gd name="connsiteX0" fmla="*/ 0 w 3375025"/>
              <a:gd name="connsiteY0" fmla="*/ 0 h 6858000"/>
              <a:gd name="connsiteX1" fmla="*/ 2605088 w 3375025"/>
              <a:gd name="connsiteY1" fmla="*/ 0 h 6858000"/>
              <a:gd name="connsiteX2" fmla="*/ 3375025 w 3375025"/>
              <a:gd name="connsiteY2" fmla="*/ 0 h 6858000"/>
              <a:gd name="connsiteX3" fmla="*/ 3375025 w 3375025"/>
              <a:gd name="connsiteY3" fmla="*/ 6858000 h 6858000"/>
              <a:gd name="connsiteX4" fmla="*/ 0 w 3375025"/>
              <a:gd name="connsiteY4" fmla="*/ 6858000 h 6858000"/>
              <a:gd name="connsiteX5" fmla="*/ 0 w 3375025"/>
              <a:gd name="connsiteY5" fmla="*/ 0 h 6858000"/>
              <a:gd name="connsiteX0" fmla="*/ 0 w 3432175"/>
              <a:gd name="connsiteY0" fmla="*/ 0 h 6858000"/>
              <a:gd name="connsiteX1" fmla="*/ 2662238 w 3432175"/>
              <a:gd name="connsiteY1" fmla="*/ 0 h 6858000"/>
              <a:gd name="connsiteX2" fmla="*/ 3432175 w 3432175"/>
              <a:gd name="connsiteY2" fmla="*/ 0 h 6858000"/>
              <a:gd name="connsiteX3" fmla="*/ 3432175 w 3432175"/>
              <a:gd name="connsiteY3" fmla="*/ 6858000 h 6858000"/>
              <a:gd name="connsiteX4" fmla="*/ 57150 w 3432175"/>
              <a:gd name="connsiteY4" fmla="*/ 6858000 h 6858000"/>
              <a:gd name="connsiteX5" fmla="*/ 0 w 3432175"/>
              <a:gd name="connsiteY5" fmla="*/ 0 h 6858000"/>
              <a:gd name="connsiteX0" fmla="*/ 0 w 3375025"/>
              <a:gd name="connsiteY0" fmla="*/ 6858000 h 6858000"/>
              <a:gd name="connsiteX1" fmla="*/ 2605088 w 3375025"/>
              <a:gd name="connsiteY1" fmla="*/ 0 h 6858000"/>
              <a:gd name="connsiteX2" fmla="*/ 3375025 w 3375025"/>
              <a:gd name="connsiteY2" fmla="*/ 0 h 6858000"/>
              <a:gd name="connsiteX3" fmla="*/ 3375025 w 3375025"/>
              <a:gd name="connsiteY3" fmla="*/ 6858000 h 6858000"/>
              <a:gd name="connsiteX4" fmla="*/ 0 w 337502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5025" h="6858000">
                <a:moveTo>
                  <a:pt x="0" y="6858000"/>
                </a:moveTo>
                <a:lnTo>
                  <a:pt x="2605088" y="0"/>
                </a:lnTo>
                <a:lnTo>
                  <a:pt x="3375025" y="0"/>
                </a:lnTo>
                <a:lnTo>
                  <a:pt x="3375025"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p:cNvGrpSpPr/>
          <p:nvPr/>
        </p:nvGrpSpPr>
        <p:grpSpPr>
          <a:xfrm>
            <a:off x="12639747" y="-1"/>
            <a:ext cx="1676400" cy="6934201"/>
            <a:chOff x="9262872" y="-1"/>
            <a:chExt cx="1676400" cy="6934201"/>
          </a:xfrm>
        </p:grpSpPr>
        <p:sp>
          <p:nvSpPr>
            <p:cNvPr id="29" name="Rectangle 28"/>
            <p:cNvSpPr/>
            <p:nvPr/>
          </p:nvSpPr>
          <p:spPr>
            <a:xfrm>
              <a:off x="9262872" y="-1"/>
              <a:ext cx="1676400" cy="6934201"/>
            </a:xfrm>
            <a:prstGeom prst="rect">
              <a:avLst/>
            </a:prstGeom>
            <a:solidFill>
              <a:srgbClr val="165C7D"/>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91440" rtlCol="0" anchor="t"/>
            <a:lstStyle>
              <a:defPPr>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r>
                <a:rPr lang="en-US" sz="1400" baseline="0" dirty="0">
                  <a:solidFill>
                    <a:srgbClr val="FFFFFF"/>
                  </a:solidFill>
                </a:rPr>
                <a:t>To change existing photos, right click the photo and select </a:t>
              </a:r>
              <a:r>
                <a:rPr lang="en-US" sz="1400" b="1" baseline="0" dirty="0">
                  <a:solidFill>
                    <a:srgbClr val="FFFFFF"/>
                  </a:solidFill>
                </a:rPr>
                <a:t>Change Picture</a:t>
              </a:r>
              <a:r>
                <a:rPr lang="en-US" sz="1400" b="0" baseline="0" dirty="0">
                  <a:solidFill>
                    <a:srgbClr val="FFFFFF"/>
                  </a:solidFill>
                </a:rPr>
                <a:t> and select the new option.</a:t>
              </a:r>
              <a:endParaRPr sz="1400" baseline="0" dirty="0">
                <a:solidFill>
                  <a:srgbClr val="FFFFFF"/>
                </a:solidFill>
              </a:endParaRPr>
            </a:p>
            <a:p>
              <a:pPr marL="0" marR="0" indent="0" algn="l" defTabSz="914400" rtl="0" eaLnBrk="1" fontAlgn="auto" latinLnBrk="0" hangingPunct="1">
                <a:lnSpc>
                  <a:spcPct val="100000"/>
                </a:lnSpc>
                <a:spcBef>
                  <a:spcPts val="1200"/>
                </a:spcBef>
                <a:spcAft>
                  <a:spcPts val="0"/>
                </a:spcAft>
                <a:buClrTx/>
                <a:buSzTx/>
                <a:buFontTx/>
                <a:buNone/>
                <a:tabLst/>
                <a:defRPr/>
              </a:pPr>
              <a:r>
                <a:rPr sz="1400" baseline="0" dirty="0">
                  <a:solidFill>
                    <a:srgbClr val="FFFFFF"/>
                  </a:solidFill>
                </a:rPr>
                <a:t>NOTE: If your text placeholders don’t appear, click the RESET button on the Home tab.</a:t>
              </a:r>
              <a:endParaRPr sz="1400" dirty="0">
                <a:solidFill>
                  <a:srgbClr val="FFFFFF"/>
                </a:solidFill>
              </a:endParaRPr>
            </a:p>
            <a:p>
              <a:pPr algn="l"/>
              <a:endParaRPr sz="1400" baseline="0" dirty="0">
                <a:solidFill>
                  <a:srgbClr val="FFFFFF"/>
                </a:solidFill>
              </a:endParaRPr>
            </a:p>
            <a:p>
              <a:pPr algn="l">
                <a:spcBef>
                  <a:spcPts val="1200"/>
                </a:spcBef>
              </a:pPr>
              <a:endParaRPr sz="1400" baseline="0" dirty="0">
                <a:solidFill>
                  <a:srgbClr val="FFFFFF"/>
                </a:solidFill>
              </a:endParaRPr>
            </a:p>
            <a:p>
              <a:pPr algn="l">
                <a:spcBef>
                  <a:spcPts val="1200"/>
                </a:spcBef>
              </a:pPr>
              <a:endParaRPr sz="1400" baseline="0" dirty="0">
                <a:solidFill>
                  <a:srgbClr val="FFFFFF"/>
                </a:solidFill>
              </a:endParaRPr>
            </a:p>
            <a:p>
              <a:pPr algn="l">
                <a:spcBef>
                  <a:spcPts val="1200"/>
                </a:spcBef>
              </a:pPr>
              <a:r>
                <a:rPr sz="1400" baseline="0" dirty="0">
                  <a:solidFill>
                    <a:srgbClr val="FFFFFF"/>
                  </a:solidFill>
                </a:rPr>
                <a:t>To reposition a picture within the placeholder:</a:t>
              </a:r>
            </a:p>
            <a:p>
              <a:pPr marL="166688" indent="-166688" algn="l">
                <a:buAutoNum type="arabicPeriod"/>
              </a:pPr>
              <a:r>
                <a:rPr sz="1400" baseline="0" dirty="0">
                  <a:solidFill>
                    <a:srgbClr val="FFFFFF"/>
                  </a:solidFill>
                </a:rPr>
                <a:t>Select the picture on the slide</a:t>
              </a:r>
            </a:p>
            <a:p>
              <a:pPr marL="166688" indent="-166688" algn="l">
                <a:buAutoNum type="arabicPeriod"/>
              </a:pPr>
              <a:r>
                <a:rPr sz="1400" baseline="0" dirty="0">
                  <a:solidFill>
                    <a:srgbClr val="FFFFFF"/>
                  </a:solidFill>
                </a:rPr>
                <a:t>Click the top of the Crop button on the Picture tab</a:t>
              </a:r>
            </a:p>
            <a:p>
              <a:pPr marL="166688" indent="-166688" algn="l">
                <a:buAutoNum type="arabicPeriod"/>
              </a:pPr>
              <a:r>
                <a:rPr sz="1400" dirty="0">
                  <a:solidFill>
                    <a:srgbClr val="FFFFFF"/>
                  </a:solidFill>
                </a:rPr>
                <a:t>Drag</a:t>
              </a:r>
              <a:r>
                <a:rPr sz="1400" baseline="0" dirty="0">
                  <a:solidFill>
                    <a:srgbClr val="FFFFFF"/>
                  </a:solidFill>
                </a:rPr>
                <a:t> the picture into position within the boundaries created by the crop handles</a:t>
              </a:r>
            </a:p>
          </p:txBody>
        </p:sp>
        <p:pic>
          <p:nvPicPr>
            <p:cNvPr id="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9405748" y="2743200"/>
              <a:ext cx="1405022" cy="664192"/>
            </a:xfrm>
            <a:prstGeom prst="rect">
              <a:avLst/>
            </a:prstGeom>
            <a:solidFill>
              <a:srgbClr val="165C7D"/>
            </a:solidFill>
            <a:ln>
              <a:noFill/>
            </a:ln>
            <a:extLs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10129689" y="2951607"/>
              <a:ext cx="610278" cy="2286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1"/>
          <p:cNvSpPr>
            <a:spLocks noGrp="1"/>
          </p:cNvSpPr>
          <p:nvPr>
            <p:ph type="ctrTitle"/>
          </p:nvPr>
        </p:nvSpPr>
        <p:spPr>
          <a:xfrm>
            <a:off x="642865" y="457200"/>
            <a:ext cx="8880547" cy="1364343"/>
          </a:xfrm>
        </p:spPr>
        <p:txBody>
          <a:bodyPr>
            <a:noAutofit/>
          </a:bodyPr>
          <a:lstStyle>
            <a:lvl1pPr>
              <a:defRPr sz="4400">
                <a:solidFill>
                  <a:schemeClr val="tx1"/>
                </a:solidFill>
              </a:defRPr>
            </a:lvl1pPr>
          </a:lstStyle>
          <a:p>
            <a:r>
              <a:rPr lang="en-US"/>
              <a:t>Click to edit Master title style</a:t>
            </a:r>
            <a:endParaRPr dirty="0"/>
          </a:p>
        </p:txBody>
      </p:sp>
      <p:sp>
        <p:nvSpPr>
          <p:cNvPr id="3" name="Subtitle 2"/>
          <p:cNvSpPr>
            <a:spLocks noGrp="1"/>
          </p:cNvSpPr>
          <p:nvPr>
            <p:ph type="subTitle" idx="1"/>
          </p:nvPr>
        </p:nvSpPr>
        <p:spPr>
          <a:xfrm>
            <a:off x="642865" y="2008632"/>
            <a:ext cx="8880547" cy="9144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grpSp>
        <p:nvGrpSpPr>
          <p:cNvPr id="10" name="Group 9"/>
          <p:cNvGrpSpPr/>
          <p:nvPr/>
        </p:nvGrpSpPr>
        <p:grpSpPr bwMode="gray">
          <a:xfrm>
            <a:off x="9614747" y="5791200"/>
            <a:ext cx="2089654" cy="580571"/>
            <a:chOff x="2801938" y="1371600"/>
            <a:chExt cx="6588126" cy="1830388"/>
          </a:xfrm>
        </p:grpSpPr>
        <p:sp>
          <p:nvSpPr>
            <p:cNvPr id="11" name="Freeform 5"/>
            <p:cNvSpPr>
              <a:spLocks/>
            </p:cNvSpPr>
            <p:nvPr/>
          </p:nvSpPr>
          <p:spPr bwMode="gray">
            <a:xfrm>
              <a:off x="2801938" y="1371600"/>
              <a:ext cx="2513013" cy="898525"/>
            </a:xfrm>
            <a:custGeom>
              <a:avLst/>
              <a:gdLst>
                <a:gd name="T0" fmla="*/ 1134 w 1583"/>
                <a:gd name="T1" fmla="*/ 0 h 566"/>
                <a:gd name="T2" fmla="*/ 1134 w 1583"/>
                <a:gd name="T3" fmla="*/ 530 h 566"/>
                <a:gd name="T4" fmla="*/ 916 w 1583"/>
                <a:gd name="T5" fmla="*/ 0 h 566"/>
                <a:gd name="T6" fmla="*/ 753 w 1583"/>
                <a:gd name="T7" fmla="*/ 0 h 566"/>
                <a:gd name="T8" fmla="*/ 535 w 1583"/>
                <a:gd name="T9" fmla="*/ 528 h 566"/>
                <a:gd name="T10" fmla="*/ 535 w 1583"/>
                <a:gd name="T11" fmla="*/ 0 h 566"/>
                <a:gd name="T12" fmla="*/ 374 w 1583"/>
                <a:gd name="T13" fmla="*/ 0 h 566"/>
                <a:gd name="T14" fmla="*/ 374 w 1583"/>
                <a:gd name="T15" fmla="*/ 207 h 566"/>
                <a:gd name="T16" fmla="*/ 161 w 1583"/>
                <a:gd name="T17" fmla="*/ 207 h 566"/>
                <a:gd name="T18" fmla="*/ 161 w 1583"/>
                <a:gd name="T19" fmla="*/ 0 h 566"/>
                <a:gd name="T20" fmla="*/ 0 w 1583"/>
                <a:gd name="T21" fmla="*/ 0 h 566"/>
                <a:gd name="T22" fmla="*/ 0 w 1583"/>
                <a:gd name="T23" fmla="*/ 566 h 566"/>
                <a:gd name="T24" fmla="*/ 161 w 1583"/>
                <a:gd name="T25" fmla="*/ 566 h 566"/>
                <a:gd name="T26" fmla="*/ 161 w 1583"/>
                <a:gd name="T27" fmla="*/ 333 h 566"/>
                <a:gd name="T28" fmla="*/ 374 w 1583"/>
                <a:gd name="T29" fmla="*/ 333 h 566"/>
                <a:gd name="T30" fmla="*/ 374 w 1583"/>
                <a:gd name="T31" fmla="*/ 566 h 566"/>
                <a:gd name="T32" fmla="*/ 521 w 1583"/>
                <a:gd name="T33" fmla="*/ 566 h 566"/>
                <a:gd name="T34" fmla="*/ 535 w 1583"/>
                <a:gd name="T35" fmla="*/ 566 h 566"/>
                <a:gd name="T36" fmla="*/ 686 w 1583"/>
                <a:gd name="T37" fmla="*/ 566 h 566"/>
                <a:gd name="T38" fmla="*/ 724 w 1583"/>
                <a:gd name="T39" fmla="*/ 463 h 566"/>
                <a:gd name="T40" fmla="*/ 833 w 1583"/>
                <a:gd name="T41" fmla="*/ 157 h 566"/>
                <a:gd name="T42" fmla="*/ 836 w 1583"/>
                <a:gd name="T43" fmla="*/ 157 h 566"/>
                <a:gd name="T44" fmla="*/ 937 w 1583"/>
                <a:gd name="T45" fmla="*/ 423 h 566"/>
                <a:gd name="T46" fmla="*/ 698 w 1583"/>
                <a:gd name="T47" fmla="*/ 566 h 566"/>
                <a:gd name="T48" fmla="*/ 980 w 1583"/>
                <a:gd name="T49" fmla="*/ 566 h 566"/>
                <a:gd name="T50" fmla="*/ 1134 w 1583"/>
                <a:gd name="T51" fmla="*/ 566 h 566"/>
                <a:gd name="T52" fmla="*/ 1148 w 1583"/>
                <a:gd name="T53" fmla="*/ 566 h 566"/>
                <a:gd name="T54" fmla="*/ 1583 w 1583"/>
                <a:gd name="T55" fmla="*/ 566 h 566"/>
                <a:gd name="T56" fmla="*/ 1583 w 1583"/>
                <a:gd name="T57" fmla="*/ 437 h 566"/>
                <a:gd name="T58" fmla="*/ 1294 w 1583"/>
                <a:gd name="T59" fmla="*/ 437 h 566"/>
                <a:gd name="T60" fmla="*/ 1294 w 1583"/>
                <a:gd name="T61" fmla="*/ 0 h 566"/>
                <a:gd name="T62" fmla="*/ 1134 w 1583"/>
                <a:gd name="T63"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3" h="566">
                  <a:moveTo>
                    <a:pt x="1134" y="0"/>
                  </a:moveTo>
                  <a:lnTo>
                    <a:pt x="1134" y="530"/>
                  </a:lnTo>
                  <a:lnTo>
                    <a:pt x="916" y="0"/>
                  </a:lnTo>
                  <a:lnTo>
                    <a:pt x="753" y="0"/>
                  </a:lnTo>
                  <a:lnTo>
                    <a:pt x="535" y="528"/>
                  </a:lnTo>
                  <a:lnTo>
                    <a:pt x="535" y="0"/>
                  </a:lnTo>
                  <a:lnTo>
                    <a:pt x="374" y="0"/>
                  </a:lnTo>
                  <a:lnTo>
                    <a:pt x="374" y="207"/>
                  </a:lnTo>
                  <a:lnTo>
                    <a:pt x="161" y="207"/>
                  </a:lnTo>
                  <a:lnTo>
                    <a:pt x="161" y="0"/>
                  </a:lnTo>
                  <a:lnTo>
                    <a:pt x="0" y="0"/>
                  </a:lnTo>
                  <a:lnTo>
                    <a:pt x="0" y="566"/>
                  </a:lnTo>
                  <a:lnTo>
                    <a:pt x="161" y="566"/>
                  </a:lnTo>
                  <a:lnTo>
                    <a:pt x="161" y="333"/>
                  </a:lnTo>
                  <a:lnTo>
                    <a:pt x="374" y="333"/>
                  </a:lnTo>
                  <a:lnTo>
                    <a:pt x="374" y="566"/>
                  </a:lnTo>
                  <a:lnTo>
                    <a:pt x="521" y="566"/>
                  </a:lnTo>
                  <a:lnTo>
                    <a:pt x="535" y="566"/>
                  </a:lnTo>
                  <a:lnTo>
                    <a:pt x="686" y="566"/>
                  </a:lnTo>
                  <a:lnTo>
                    <a:pt x="724" y="463"/>
                  </a:lnTo>
                  <a:lnTo>
                    <a:pt x="833" y="157"/>
                  </a:lnTo>
                  <a:lnTo>
                    <a:pt x="836" y="157"/>
                  </a:lnTo>
                  <a:lnTo>
                    <a:pt x="937" y="423"/>
                  </a:lnTo>
                  <a:lnTo>
                    <a:pt x="698" y="566"/>
                  </a:lnTo>
                  <a:lnTo>
                    <a:pt x="980" y="566"/>
                  </a:lnTo>
                  <a:lnTo>
                    <a:pt x="1134" y="566"/>
                  </a:lnTo>
                  <a:lnTo>
                    <a:pt x="1148" y="566"/>
                  </a:lnTo>
                  <a:lnTo>
                    <a:pt x="1583" y="566"/>
                  </a:lnTo>
                  <a:lnTo>
                    <a:pt x="1583" y="437"/>
                  </a:lnTo>
                  <a:lnTo>
                    <a:pt x="1294" y="437"/>
                  </a:lnTo>
                  <a:lnTo>
                    <a:pt x="1294" y="0"/>
                  </a:lnTo>
                  <a:lnTo>
                    <a:pt x="1134" y="0"/>
                  </a:lnTo>
                  <a:close/>
                </a:path>
              </a:pathLst>
            </a:custGeom>
            <a:solidFill>
              <a:srgbClr val="34B5D0"/>
            </a:solidFill>
            <a:ln>
              <a:noFill/>
            </a:ln>
          </p:spPr>
          <p:txBody>
            <a:bodyPr vert="horz" wrap="square" lIns="91440" tIns="45720" rIns="91440" bIns="45720" numCol="1" anchor="t" anchorCtr="0" compatLnSpc="1">
              <a:prstTxWarp prst="textNoShape">
                <a:avLst/>
              </a:prstTxWarp>
            </a:bodyPr>
            <a:lstStyle/>
            <a:p>
              <a:endParaRPr dirty="0"/>
            </a:p>
          </p:txBody>
        </p:sp>
        <p:sp>
          <p:nvSpPr>
            <p:cNvPr id="12" name="Freeform 6"/>
            <p:cNvSpPr>
              <a:spLocks/>
            </p:cNvSpPr>
            <p:nvPr/>
          </p:nvSpPr>
          <p:spPr bwMode="gray">
            <a:xfrm>
              <a:off x="5359401" y="1371600"/>
              <a:ext cx="1728788" cy="898525"/>
            </a:xfrm>
            <a:custGeom>
              <a:avLst/>
              <a:gdLst>
                <a:gd name="T0" fmla="*/ 907 w 1089"/>
                <a:gd name="T1" fmla="*/ 0 h 566"/>
                <a:gd name="T2" fmla="*/ 784 w 1089"/>
                <a:gd name="T3" fmla="*/ 231 h 566"/>
                <a:gd name="T4" fmla="*/ 661 w 1089"/>
                <a:gd name="T5" fmla="*/ 0 h 566"/>
                <a:gd name="T6" fmla="*/ 0 w 1089"/>
                <a:gd name="T7" fmla="*/ 0 h 566"/>
                <a:gd name="T8" fmla="*/ 0 w 1089"/>
                <a:gd name="T9" fmla="*/ 566 h 566"/>
                <a:gd name="T10" fmla="*/ 502 w 1089"/>
                <a:gd name="T11" fmla="*/ 566 h 566"/>
                <a:gd name="T12" fmla="*/ 502 w 1089"/>
                <a:gd name="T13" fmla="*/ 437 h 566"/>
                <a:gd name="T14" fmla="*/ 161 w 1089"/>
                <a:gd name="T15" fmla="*/ 437 h 566"/>
                <a:gd name="T16" fmla="*/ 161 w 1089"/>
                <a:gd name="T17" fmla="*/ 330 h 566"/>
                <a:gd name="T18" fmla="*/ 464 w 1089"/>
                <a:gd name="T19" fmla="*/ 330 h 566"/>
                <a:gd name="T20" fmla="*/ 464 w 1089"/>
                <a:gd name="T21" fmla="*/ 216 h 566"/>
                <a:gd name="T22" fmla="*/ 161 w 1089"/>
                <a:gd name="T23" fmla="*/ 216 h 566"/>
                <a:gd name="T24" fmla="*/ 161 w 1089"/>
                <a:gd name="T25" fmla="*/ 119 h 566"/>
                <a:gd name="T26" fmla="*/ 493 w 1089"/>
                <a:gd name="T27" fmla="*/ 119 h 566"/>
                <a:gd name="T28" fmla="*/ 493 w 1089"/>
                <a:gd name="T29" fmla="*/ 24 h 566"/>
                <a:gd name="T30" fmla="*/ 703 w 1089"/>
                <a:gd name="T31" fmla="*/ 354 h 566"/>
                <a:gd name="T32" fmla="*/ 703 w 1089"/>
                <a:gd name="T33" fmla="*/ 566 h 566"/>
                <a:gd name="T34" fmla="*/ 864 w 1089"/>
                <a:gd name="T35" fmla="*/ 566 h 566"/>
                <a:gd name="T36" fmla="*/ 864 w 1089"/>
                <a:gd name="T37" fmla="*/ 354 h 566"/>
                <a:gd name="T38" fmla="*/ 1089 w 1089"/>
                <a:gd name="T39" fmla="*/ 0 h 566"/>
                <a:gd name="T40" fmla="*/ 907 w 1089"/>
                <a:gd name="T41"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9" h="566">
                  <a:moveTo>
                    <a:pt x="907" y="0"/>
                  </a:moveTo>
                  <a:lnTo>
                    <a:pt x="784" y="231"/>
                  </a:lnTo>
                  <a:lnTo>
                    <a:pt x="661" y="0"/>
                  </a:lnTo>
                  <a:lnTo>
                    <a:pt x="0" y="0"/>
                  </a:lnTo>
                  <a:lnTo>
                    <a:pt x="0" y="566"/>
                  </a:lnTo>
                  <a:lnTo>
                    <a:pt x="502" y="566"/>
                  </a:lnTo>
                  <a:lnTo>
                    <a:pt x="502" y="437"/>
                  </a:lnTo>
                  <a:lnTo>
                    <a:pt x="161" y="437"/>
                  </a:lnTo>
                  <a:lnTo>
                    <a:pt x="161" y="330"/>
                  </a:lnTo>
                  <a:lnTo>
                    <a:pt x="464" y="330"/>
                  </a:lnTo>
                  <a:lnTo>
                    <a:pt x="464" y="216"/>
                  </a:lnTo>
                  <a:lnTo>
                    <a:pt x="161" y="216"/>
                  </a:lnTo>
                  <a:lnTo>
                    <a:pt x="161" y="119"/>
                  </a:lnTo>
                  <a:lnTo>
                    <a:pt x="493" y="119"/>
                  </a:lnTo>
                  <a:lnTo>
                    <a:pt x="493" y="24"/>
                  </a:lnTo>
                  <a:lnTo>
                    <a:pt x="703" y="354"/>
                  </a:lnTo>
                  <a:lnTo>
                    <a:pt x="703" y="566"/>
                  </a:lnTo>
                  <a:lnTo>
                    <a:pt x="864" y="566"/>
                  </a:lnTo>
                  <a:lnTo>
                    <a:pt x="864" y="354"/>
                  </a:lnTo>
                  <a:lnTo>
                    <a:pt x="1089" y="0"/>
                  </a:lnTo>
                  <a:lnTo>
                    <a:pt x="907" y="0"/>
                  </a:lnTo>
                  <a:close/>
                </a:path>
              </a:pathLst>
            </a:custGeom>
            <a:solidFill>
              <a:srgbClr val="34B5D0"/>
            </a:solidFill>
            <a:ln>
              <a:noFill/>
            </a:ln>
          </p:spPr>
          <p:txBody>
            <a:bodyPr vert="horz" wrap="square" lIns="91440" tIns="45720" rIns="91440" bIns="45720" numCol="1" anchor="t" anchorCtr="0" compatLnSpc="1">
              <a:prstTxWarp prst="textNoShape">
                <a:avLst/>
              </a:prstTxWarp>
            </a:bodyPr>
            <a:lstStyle/>
            <a:p>
              <a:endParaRPr dirty="0"/>
            </a:p>
          </p:txBody>
        </p:sp>
        <p:sp>
          <p:nvSpPr>
            <p:cNvPr id="13" name="Freeform 7"/>
            <p:cNvSpPr>
              <a:spLocks/>
            </p:cNvSpPr>
            <p:nvPr/>
          </p:nvSpPr>
          <p:spPr bwMode="gray">
            <a:xfrm>
              <a:off x="3629026" y="2270125"/>
              <a:ext cx="1685925" cy="893763"/>
            </a:xfrm>
            <a:custGeom>
              <a:avLst/>
              <a:gdLst>
                <a:gd name="T0" fmla="*/ 773 w 1062"/>
                <a:gd name="T1" fmla="*/ 437 h 563"/>
                <a:gd name="T2" fmla="*/ 773 w 1062"/>
                <a:gd name="T3" fmla="*/ 0 h 563"/>
                <a:gd name="T4" fmla="*/ 613 w 1062"/>
                <a:gd name="T5" fmla="*/ 0 h 563"/>
                <a:gd name="T6" fmla="*/ 613 w 1062"/>
                <a:gd name="T7" fmla="*/ 530 h 563"/>
                <a:gd name="T8" fmla="*/ 395 w 1062"/>
                <a:gd name="T9" fmla="*/ 0 h 563"/>
                <a:gd name="T10" fmla="*/ 232 w 1062"/>
                <a:gd name="T11" fmla="*/ 0 h 563"/>
                <a:gd name="T12" fmla="*/ 0 w 1062"/>
                <a:gd name="T13" fmla="*/ 563 h 563"/>
                <a:gd name="T14" fmla="*/ 168 w 1062"/>
                <a:gd name="T15" fmla="*/ 563 h 563"/>
                <a:gd name="T16" fmla="*/ 449 w 1062"/>
                <a:gd name="T17" fmla="*/ 563 h 563"/>
                <a:gd name="T18" fmla="*/ 208 w 1062"/>
                <a:gd name="T19" fmla="*/ 420 h 563"/>
                <a:gd name="T20" fmla="*/ 312 w 1062"/>
                <a:gd name="T21" fmla="*/ 154 h 563"/>
                <a:gd name="T22" fmla="*/ 315 w 1062"/>
                <a:gd name="T23" fmla="*/ 154 h 563"/>
                <a:gd name="T24" fmla="*/ 421 w 1062"/>
                <a:gd name="T25" fmla="*/ 463 h 563"/>
                <a:gd name="T26" fmla="*/ 461 w 1062"/>
                <a:gd name="T27" fmla="*/ 563 h 563"/>
                <a:gd name="T28" fmla="*/ 613 w 1062"/>
                <a:gd name="T29" fmla="*/ 563 h 563"/>
                <a:gd name="T30" fmla="*/ 613 w 1062"/>
                <a:gd name="T31" fmla="*/ 563 h 563"/>
                <a:gd name="T32" fmla="*/ 1062 w 1062"/>
                <a:gd name="T33" fmla="*/ 563 h 563"/>
                <a:gd name="T34" fmla="*/ 1062 w 1062"/>
                <a:gd name="T35" fmla="*/ 437 h 563"/>
                <a:gd name="T36" fmla="*/ 773 w 1062"/>
                <a:gd name="T37" fmla="*/ 437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62" h="563">
                  <a:moveTo>
                    <a:pt x="773" y="437"/>
                  </a:moveTo>
                  <a:lnTo>
                    <a:pt x="773" y="0"/>
                  </a:lnTo>
                  <a:lnTo>
                    <a:pt x="613" y="0"/>
                  </a:lnTo>
                  <a:lnTo>
                    <a:pt x="613" y="530"/>
                  </a:lnTo>
                  <a:lnTo>
                    <a:pt x="395" y="0"/>
                  </a:lnTo>
                  <a:lnTo>
                    <a:pt x="232" y="0"/>
                  </a:lnTo>
                  <a:lnTo>
                    <a:pt x="0" y="563"/>
                  </a:lnTo>
                  <a:lnTo>
                    <a:pt x="168" y="563"/>
                  </a:lnTo>
                  <a:lnTo>
                    <a:pt x="449" y="563"/>
                  </a:lnTo>
                  <a:lnTo>
                    <a:pt x="208" y="420"/>
                  </a:lnTo>
                  <a:lnTo>
                    <a:pt x="312" y="154"/>
                  </a:lnTo>
                  <a:lnTo>
                    <a:pt x="315" y="154"/>
                  </a:lnTo>
                  <a:lnTo>
                    <a:pt x="421" y="463"/>
                  </a:lnTo>
                  <a:lnTo>
                    <a:pt x="461" y="563"/>
                  </a:lnTo>
                  <a:lnTo>
                    <a:pt x="613" y="563"/>
                  </a:lnTo>
                  <a:lnTo>
                    <a:pt x="613" y="563"/>
                  </a:lnTo>
                  <a:lnTo>
                    <a:pt x="1062" y="563"/>
                  </a:lnTo>
                  <a:lnTo>
                    <a:pt x="1062" y="437"/>
                  </a:lnTo>
                  <a:lnTo>
                    <a:pt x="773" y="437"/>
                  </a:lnTo>
                  <a:close/>
                </a:path>
              </a:pathLst>
            </a:custGeom>
            <a:solidFill>
              <a:srgbClr val="5A8E22"/>
            </a:solidFill>
            <a:ln>
              <a:noFill/>
            </a:ln>
          </p:spPr>
          <p:txBody>
            <a:bodyPr vert="horz" wrap="square" lIns="91440" tIns="45720" rIns="91440" bIns="45720" numCol="1" anchor="t" anchorCtr="0" compatLnSpc="1">
              <a:prstTxWarp prst="textNoShape">
                <a:avLst/>
              </a:prstTxWarp>
            </a:bodyPr>
            <a:lstStyle/>
            <a:p>
              <a:endParaRPr dirty="0"/>
            </a:p>
          </p:txBody>
        </p:sp>
        <p:sp>
          <p:nvSpPr>
            <p:cNvPr id="14" name="Freeform 8"/>
            <p:cNvSpPr>
              <a:spLocks noEditPoints="1"/>
            </p:cNvSpPr>
            <p:nvPr/>
          </p:nvSpPr>
          <p:spPr bwMode="gray">
            <a:xfrm>
              <a:off x="5359401" y="2270125"/>
              <a:ext cx="901700" cy="893763"/>
            </a:xfrm>
            <a:custGeom>
              <a:avLst/>
              <a:gdLst>
                <a:gd name="T0" fmla="*/ 0 w 240"/>
                <a:gd name="T1" fmla="*/ 0 h 237"/>
                <a:gd name="T2" fmla="*/ 112 w 240"/>
                <a:gd name="T3" fmla="*/ 0 h 237"/>
                <a:gd name="T4" fmla="*/ 240 w 240"/>
                <a:gd name="T5" fmla="*/ 117 h 237"/>
                <a:gd name="T6" fmla="*/ 112 w 240"/>
                <a:gd name="T7" fmla="*/ 237 h 237"/>
                <a:gd name="T8" fmla="*/ 0 w 240"/>
                <a:gd name="T9" fmla="*/ 237 h 237"/>
                <a:gd name="T10" fmla="*/ 0 w 240"/>
                <a:gd name="T11" fmla="*/ 0 h 237"/>
                <a:gd name="T12" fmla="*/ 68 w 240"/>
                <a:gd name="T13" fmla="*/ 184 h 237"/>
                <a:gd name="T14" fmla="*/ 100 w 240"/>
                <a:gd name="T15" fmla="*/ 184 h 237"/>
                <a:gd name="T16" fmla="*/ 172 w 240"/>
                <a:gd name="T17" fmla="*/ 117 h 237"/>
                <a:gd name="T18" fmla="*/ 100 w 240"/>
                <a:gd name="T19" fmla="*/ 53 h 237"/>
                <a:gd name="T20" fmla="*/ 68 w 240"/>
                <a:gd name="T21" fmla="*/ 53 h 237"/>
                <a:gd name="T22" fmla="*/ 68 w 240"/>
                <a:gd name="T23" fmla="*/ 18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0" y="0"/>
                  </a:moveTo>
                  <a:cubicBezTo>
                    <a:pt x="112" y="0"/>
                    <a:pt x="112" y="0"/>
                    <a:pt x="112" y="0"/>
                  </a:cubicBezTo>
                  <a:cubicBezTo>
                    <a:pt x="192" y="0"/>
                    <a:pt x="240" y="44"/>
                    <a:pt x="240" y="117"/>
                  </a:cubicBezTo>
                  <a:cubicBezTo>
                    <a:pt x="240" y="195"/>
                    <a:pt x="191" y="237"/>
                    <a:pt x="112" y="237"/>
                  </a:cubicBezTo>
                  <a:cubicBezTo>
                    <a:pt x="0" y="237"/>
                    <a:pt x="0" y="237"/>
                    <a:pt x="0" y="237"/>
                  </a:cubicBezTo>
                  <a:lnTo>
                    <a:pt x="0" y="0"/>
                  </a:lnTo>
                  <a:close/>
                  <a:moveTo>
                    <a:pt x="68" y="184"/>
                  </a:moveTo>
                  <a:cubicBezTo>
                    <a:pt x="100" y="184"/>
                    <a:pt x="100" y="184"/>
                    <a:pt x="100" y="184"/>
                  </a:cubicBezTo>
                  <a:cubicBezTo>
                    <a:pt x="151" y="183"/>
                    <a:pt x="172" y="165"/>
                    <a:pt x="172" y="117"/>
                  </a:cubicBezTo>
                  <a:cubicBezTo>
                    <a:pt x="172" y="74"/>
                    <a:pt x="146" y="53"/>
                    <a:pt x="100" y="53"/>
                  </a:cubicBezTo>
                  <a:cubicBezTo>
                    <a:pt x="68" y="53"/>
                    <a:pt x="68" y="53"/>
                    <a:pt x="68" y="53"/>
                  </a:cubicBezTo>
                  <a:lnTo>
                    <a:pt x="68" y="184"/>
                  </a:lnTo>
                  <a:close/>
                </a:path>
              </a:pathLst>
            </a:custGeom>
            <a:solidFill>
              <a:srgbClr val="5A8E22"/>
            </a:solidFill>
            <a:ln>
              <a:noFill/>
            </a:ln>
          </p:spPr>
          <p:txBody>
            <a:bodyPr vert="horz" wrap="square" lIns="91440" tIns="45720" rIns="91440" bIns="45720" numCol="1" anchor="t" anchorCtr="0" compatLnSpc="1">
              <a:prstTxWarp prst="textNoShape">
                <a:avLst/>
              </a:prstTxWarp>
            </a:bodyPr>
            <a:lstStyle/>
            <a:p>
              <a:endParaRPr dirty="0"/>
            </a:p>
          </p:txBody>
        </p:sp>
        <p:sp>
          <p:nvSpPr>
            <p:cNvPr id="15" name="Freeform 9"/>
            <p:cNvSpPr>
              <a:spLocks noEditPoints="1"/>
            </p:cNvSpPr>
            <p:nvPr/>
          </p:nvSpPr>
          <p:spPr bwMode="gray">
            <a:xfrm>
              <a:off x="6310313" y="2270125"/>
              <a:ext cx="874713" cy="893763"/>
            </a:xfrm>
            <a:custGeom>
              <a:avLst/>
              <a:gdLst>
                <a:gd name="T0" fmla="*/ 0 w 233"/>
                <a:gd name="T1" fmla="*/ 0 h 237"/>
                <a:gd name="T2" fmla="*/ 134 w 233"/>
                <a:gd name="T3" fmla="*/ 0 h 237"/>
                <a:gd name="T4" fmla="*/ 225 w 233"/>
                <a:gd name="T5" fmla="*/ 66 h 237"/>
                <a:gd name="T6" fmla="*/ 184 w 233"/>
                <a:gd name="T7" fmla="*/ 126 h 237"/>
                <a:gd name="T8" fmla="*/ 184 w 233"/>
                <a:gd name="T9" fmla="*/ 127 h 237"/>
                <a:gd name="T10" fmla="*/ 222 w 233"/>
                <a:gd name="T11" fmla="*/ 184 h 237"/>
                <a:gd name="T12" fmla="*/ 233 w 233"/>
                <a:gd name="T13" fmla="*/ 237 h 237"/>
                <a:gd name="T14" fmla="*/ 166 w 233"/>
                <a:gd name="T15" fmla="*/ 237 h 237"/>
                <a:gd name="T16" fmla="*/ 158 w 233"/>
                <a:gd name="T17" fmla="*/ 199 h 237"/>
                <a:gd name="T18" fmla="*/ 120 w 233"/>
                <a:gd name="T19" fmla="*/ 151 h 237"/>
                <a:gd name="T20" fmla="*/ 68 w 233"/>
                <a:gd name="T21" fmla="*/ 151 h 237"/>
                <a:gd name="T22" fmla="*/ 68 w 233"/>
                <a:gd name="T23" fmla="*/ 237 h 237"/>
                <a:gd name="T24" fmla="*/ 0 w 233"/>
                <a:gd name="T25" fmla="*/ 237 h 237"/>
                <a:gd name="T26" fmla="*/ 0 w 233"/>
                <a:gd name="T27" fmla="*/ 0 h 237"/>
                <a:gd name="T28" fmla="*/ 68 w 233"/>
                <a:gd name="T29" fmla="*/ 103 h 237"/>
                <a:gd name="T30" fmla="*/ 125 w 233"/>
                <a:gd name="T31" fmla="*/ 103 h 237"/>
                <a:gd name="T32" fmla="*/ 157 w 233"/>
                <a:gd name="T33" fmla="*/ 75 h 237"/>
                <a:gd name="T34" fmla="*/ 123 w 233"/>
                <a:gd name="T35" fmla="*/ 49 h 237"/>
                <a:gd name="T36" fmla="*/ 68 w 233"/>
                <a:gd name="T37" fmla="*/ 49 h 237"/>
                <a:gd name="T38" fmla="*/ 68 w 233"/>
                <a:gd name="T39" fmla="*/ 10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237">
                  <a:moveTo>
                    <a:pt x="0" y="0"/>
                  </a:moveTo>
                  <a:cubicBezTo>
                    <a:pt x="134" y="0"/>
                    <a:pt x="134" y="0"/>
                    <a:pt x="134" y="0"/>
                  </a:cubicBezTo>
                  <a:cubicBezTo>
                    <a:pt x="180" y="0"/>
                    <a:pt x="225" y="19"/>
                    <a:pt x="225" y="66"/>
                  </a:cubicBezTo>
                  <a:cubicBezTo>
                    <a:pt x="225" y="92"/>
                    <a:pt x="211" y="116"/>
                    <a:pt x="184" y="126"/>
                  </a:cubicBezTo>
                  <a:cubicBezTo>
                    <a:pt x="184" y="127"/>
                    <a:pt x="184" y="127"/>
                    <a:pt x="184" y="127"/>
                  </a:cubicBezTo>
                  <a:cubicBezTo>
                    <a:pt x="212" y="133"/>
                    <a:pt x="220" y="161"/>
                    <a:pt x="222" y="184"/>
                  </a:cubicBezTo>
                  <a:cubicBezTo>
                    <a:pt x="223" y="194"/>
                    <a:pt x="224" y="228"/>
                    <a:pt x="233" y="237"/>
                  </a:cubicBezTo>
                  <a:cubicBezTo>
                    <a:pt x="166" y="237"/>
                    <a:pt x="166" y="237"/>
                    <a:pt x="166" y="237"/>
                  </a:cubicBezTo>
                  <a:cubicBezTo>
                    <a:pt x="160" y="229"/>
                    <a:pt x="159" y="206"/>
                    <a:pt x="158" y="199"/>
                  </a:cubicBezTo>
                  <a:cubicBezTo>
                    <a:pt x="156" y="175"/>
                    <a:pt x="152" y="151"/>
                    <a:pt x="120" y="151"/>
                  </a:cubicBezTo>
                  <a:cubicBezTo>
                    <a:pt x="68" y="151"/>
                    <a:pt x="68" y="151"/>
                    <a:pt x="68" y="151"/>
                  </a:cubicBezTo>
                  <a:cubicBezTo>
                    <a:pt x="68" y="237"/>
                    <a:pt x="68" y="237"/>
                    <a:pt x="68" y="237"/>
                  </a:cubicBezTo>
                  <a:cubicBezTo>
                    <a:pt x="0" y="237"/>
                    <a:pt x="0" y="237"/>
                    <a:pt x="0" y="237"/>
                  </a:cubicBezTo>
                  <a:lnTo>
                    <a:pt x="0" y="0"/>
                  </a:lnTo>
                  <a:close/>
                  <a:moveTo>
                    <a:pt x="68" y="103"/>
                  </a:moveTo>
                  <a:cubicBezTo>
                    <a:pt x="125" y="103"/>
                    <a:pt x="125" y="103"/>
                    <a:pt x="125" y="103"/>
                  </a:cubicBezTo>
                  <a:cubicBezTo>
                    <a:pt x="146" y="103"/>
                    <a:pt x="157" y="93"/>
                    <a:pt x="157" y="75"/>
                  </a:cubicBezTo>
                  <a:cubicBezTo>
                    <a:pt x="157" y="57"/>
                    <a:pt x="142" y="49"/>
                    <a:pt x="123" y="49"/>
                  </a:cubicBezTo>
                  <a:cubicBezTo>
                    <a:pt x="68" y="49"/>
                    <a:pt x="68" y="49"/>
                    <a:pt x="68" y="49"/>
                  </a:cubicBezTo>
                  <a:lnTo>
                    <a:pt x="68" y="103"/>
                  </a:lnTo>
                  <a:close/>
                </a:path>
              </a:pathLst>
            </a:custGeom>
            <a:solidFill>
              <a:srgbClr val="5A8E22"/>
            </a:solidFill>
            <a:ln>
              <a:noFill/>
            </a:ln>
          </p:spPr>
          <p:txBody>
            <a:bodyPr vert="horz" wrap="square" lIns="91440" tIns="45720" rIns="91440" bIns="45720" numCol="1" anchor="t" anchorCtr="0" compatLnSpc="1">
              <a:prstTxWarp prst="textNoShape">
                <a:avLst/>
              </a:prstTxWarp>
            </a:bodyPr>
            <a:lstStyle/>
            <a:p>
              <a:endParaRPr dirty="0"/>
            </a:p>
          </p:txBody>
        </p:sp>
        <p:sp>
          <p:nvSpPr>
            <p:cNvPr id="16" name="Rectangle 10"/>
            <p:cNvSpPr>
              <a:spLocks noChangeArrowheads="1"/>
            </p:cNvSpPr>
            <p:nvPr/>
          </p:nvSpPr>
          <p:spPr bwMode="gray">
            <a:xfrm>
              <a:off x="7231063" y="2270125"/>
              <a:ext cx="254000" cy="893763"/>
            </a:xfrm>
            <a:prstGeom prst="rect">
              <a:avLst/>
            </a:prstGeom>
            <a:solidFill>
              <a:srgbClr val="5A8E22"/>
            </a:solidFill>
            <a:ln>
              <a:noFill/>
            </a:ln>
          </p:spPr>
          <p:txBody>
            <a:bodyPr vert="horz" wrap="square" lIns="91440" tIns="45720" rIns="91440" bIns="45720" numCol="1" anchor="t" anchorCtr="0" compatLnSpc="1">
              <a:prstTxWarp prst="textNoShape">
                <a:avLst/>
              </a:prstTxWarp>
            </a:bodyPr>
            <a:lstStyle/>
            <a:p>
              <a:endParaRPr dirty="0"/>
            </a:p>
          </p:txBody>
        </p:sp>
        <p:sp>
          <p:nvSpPr>
            <p:cNvPr id="17" name="Freeform 11"/>
            <p:cNvSpPr>
              <a:spLocks/>
            </p:cNvSpPr>
            <p:nvPr/>
          </p:nvSpPr>
          <p:spPr bwMode="gray">
            <a:xfrm>
              <a:off x="7542213" y="2270125"/>
              <a:ext cx="938213" cy="931863"/>
            </a:xfrm>
            <a:custGeom>
              <a:avLst/>
              <a:gdLst>
                <a:gd name="T0" fmla="*/ 181 w 250"/>
                <a:gd name="T1" fmla="*/ 89 h 247"/>
                <a:gd name="T2" fmla="*/ 129 w 250"/>
                <a:gd name="T3" fmla="*/ 53 h 247"/>
                <a:gd name="T4" fmla="*/ 68 w 250"/>
                <a:gd name="T5" fmla="*/ 123 h 247"/>
                <a:gd name="T6" fmla="*/ 129 w 250"/>
                <a:gd name="T7" fmla="*/ 194 h 247"/>
                <a:gd name="T8" fmla="*/ 181 w 250"/>
                <a:gd name="T9" fmla="*/ 150 h 247"/>
                <a:gd name="T10" fmla="*/ 250 w 250"/>
                <a:gd name="T11" fmla="*/ 150 h 247"/>
                <a:gd name="T12" fmla="*/ 130 w 250"/>
                <a:gd name="T13" fmla="*/ 247 h 247"/>
                <a:gd name="T14" fmla="*/ 0 w 250"/>
                <a:gd name="T15" fmla="*/ 123 h 247"/>
                <a:gd name="T16" fmla="*/ 130 w 250"/>
                <a:gd name="T17" fmla="*/ 0 h 247"/>
                <a:gd name="T18" fmla="*/ 250 w 250"/>
                <a:gd name="T19" fmla="*/ 89 h 247"/>
                <a:gd name="T20" fmla="*/ 181 w 250"/>
                <a:gd name="T21" fmla="*/ 8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247">
                  <a:moveTo>
                    <a:pt x="181" y="89"/>
                  </a:moveTo>
                  <a:cubicBezTo>
                    <a:pt x="178" y="65"/>
                    <a:pt x="157" y="53"/>
                    <a:pt x="129" y="53"/>
                  </a:cubicBezTo>
                  <a:cubicBezTo>
                    <a:pt x="85" y="53"/>
                    <a:pt x="68" y="88"/>
                    <a:pt x="68" y="123"/>
                  </a:cubicBezTo>
                  <a:cubicBezTo>
                    <a:pt x="68" y="159"/>
                    <a:pt x="85" y="194"/>
                    <a:pt x="129" y="194"/>
                  </a:cubicBezTo>
                  <a:cubicBezTo>
                    <a:pt x="161" y="194"/>
                    <a:pt x="179" y="177"/>
                    <a:pt x="181" y="150"/>
                  </a:cubicBezTo>
                  <a:cubicBezTo>
                    <a:pt x="250" y="150"/>
                    <a:pt x="250" y="150"/>
                    <a:pt x="250" y="150"/>
                  </a:cubicBezTo>
                  <a:cubicBezTo>
                    <a:pt x="246" y="211"/>
                    <a:pt x="196" y="247"/>
                    <a:pt x="130" y="247"/>
                  </a:cubicBezTo>
                  <a:cubicBezTo>
                    <a:pt x="51" y="247"/>
                    <a:pt x="0" y="192"/>
                    <a:pt x="0" y="123"/>
                  </a:cubicBezTo>
                  <a:cubicBezTo>
                    <a:pt x="0" y="54"/>
                    <a:pt x="51" y="0"/>
                    <a:pt x="130" y="0"/>
                  </a:cubicBezTo>
                  <a:cubicBezTo>
                    <a:pt x="187" y="0"/>
                    <a:pt x="248" y="32"/>
                    <a:pt x="250" y="89"/>
                  </a:cubicBezTo>
                  <a:lnTo>
                    <a:pt x="181" y="89"/>
                  </a:lnTo>
                  <a:close/>
                </a:path>
              </a:pathLst>
            </a:custGeom>
            <a:solidFill>
              <a:srgbClr val="5A8E22"/>
            </a:solidFill>
            <a:ln>
              <a:noFill/>
            </a:ln>
          </p:spPr>
          <p:txBody>
            <a:bodyPr vert="horz" wrap="square" lIns="91440" tIns="45720" rIns="91440" bIns="45720" numCol="1" anchor="t" anchorCtr="0" compatLnSpc="1">
              <a:prstTxWarp prst="textNoShape">
                <a:avLst/>
              </a:prstTxWarp>
            </a:bodyPr>
            <a:lstStyle/>
            <a:p>
              <a:endParaRPr dirty="0"/>
            </a:p>
          </p:txBody>
        </p:sp>
        <p:sp>
          <p:nvSpPr>
            <p:cNvPr id="18" name="Freeform 12"/>
            <p:cNvSpPr>
              <a:spLocks/>
            </p:cNvSpPr>
            <p:nvPr/>
          </p:nvSpPr>
          <p:spPr bwMode="gray">
            <a:xfrm>
              <a:off x="8540751" y="2270125"/>
              <a:ext cx="849313" cy="893763"/>
            </a:xfrm>
            <a:custGeom>
              <a:avLst/>
              <a:gdLst>
                <a:gd name="T0" fmla="*/ 0 w 535"/>
                <a:gd name="T1" fmla="*/ 0 h 563"/>
                <a:gd name="T2" fmla="*/ 161 w 535"/>
                <a:gd name="T3" fmla="*/ 0 h 563"/>
                <a:gd name="T4" fmla="*/ 161 w 535"/>
                <a:gd name="T5" fmla="*/ 204 h 563"/>
                <a:gd name="T6" fmla="*/ 374 w 535"/>
                <a:gd name="T7" fmla="*/ 204 h 563"/>
                <a:gd name="T8" fmla="*/ 374 w 535"/>
                <a:gd name="T9" fmla="*/ 0 h 563"/>
                <a:gd name="T10" fmla="*/ 535 w 535"/>
                <a:gd name="T11" fmla="*/ 0 h 563"/>
                <a:gd name="T12" fmla="*/ 535 w 535"/>
                <a:gd name="T13" fmla="*/ 563 h 563"/>
                <a:gd name="T14" fmla="*/ 374 w 535"/>
                <a:gd name="T15" fmla="*/ 563 h 563"/>
                <a:gd name="T16" fmla="*/ 374 w 535"/>
                <a:gd name="T17" fmla="*/ 330 h 563"/>
                <a:gd name="T18" fmla="*/ 161 w 535"/>
                <a:gd name="T19" fmla="*/ 330 h 563"/>
                <a:gd name="T20" fmla="*/ 161 w 535"/>
                <a:gd name="T21" fmla="*/ 563 h 563"/>
                <a:gd name="T22" fmla="*/ 0 w 535"/>
                <a:gd name="T23" fmla="*/ 563 h 563"/>
                <a:gd name="T24" fmla="*/ 0 w 535"/>
                <a:gd name="T25" fmla="*/ 0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5" h="563">
                  <a:moveTo>
                    <a:pt x="0" y="0"/>
                  </a:moveTo>
                  <a:lnTo>
                    <a:pt x="161" y="0"/>
                  </a:lnTo>
                  <a:lnTo>
                    <a:pt x="161" y="204"/>
                  </a:lnTo>
                  <a:lnTo>
                    <a:pt x="374" y="204"/>
                  </a:lnTo>
                  <a:lnTo>
                    <a:pt x="374" y="0"/>
                  </a:lnTo>
                  <a:lnTo>
                    <a:pt x="535" y="0"/>
                  </a:lnTo>
                  <a:lnTo>
                    <a:pt x="535" y="563"/>
                  </a:lnTo>
                  <a:lnTo>
                    <a:pt x="374" y="563"/>
                  </a:lnTo>
                  <a:lnTo>
                    <a:pt x="374" y="330"/>
                  </a:lnTo>
                  <a:lnTo>
                    <a:pt x="161" y="330"/>
                  </a:lnTo>
                  <a:lnTo>
                    <a:pt x="161" y="563"/>
                  </a:lnTo>
                  <a:lnTo>
                    <a:pt x="0" y="563"/>
                  </a:lnTo>
                  <a:lnTo>
                    <a:pt x="0" y="0"/>
                  </a:lnTo>
                  <a:close/>
                </a:path>
              </a:pathLst>
            </a:custGeom>
            <a:solidFill>
              <a:srgbClr val="5A8E22"/>
            </a:solidFill>
            <a:ln>
              <a:noFill/>
            </a:ln>
          </p:spPr>
          <p:txBody>
            <a:bodyPr vert="horz" wrap="square" lIns="91440" tIns="45720" rIns="91440" bIns="45720" numCol="1" anchor="t" anchorCtr="0" compatLnSpc="1">
              <a:prstTxWarp prst="textNoShape">
                <a:avLst/>
              </a:prstTxWarp>
            </a:bodyPr>
            <a:lstStyle/>
            <a:p>
              <a:endParaRPr dirty="0"/>
            </a:p>
          </p:txBody>
        </p:sp>
      </p:grpSp>
    </p:spTree>
    <p:extLst>
      <p:ext uri="{BB962C8B-B14F-4D97-AF65-F5344CB8AC3E}">
        <p14:creationId xmlns:p14="http://schemas.microsoft.com/office/powerpoint/2010/main" val="1062542606"/>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D97EE88-343E-4AED-AB47-DC2FB3AECFCB}" type="slidenum">
              <a:rPr/>
              <a:pPr/>
              <a:t>‹#›</a:t>
            </a:fld>
            <a:endParaRPr dirty="0"/>
          </a:p>
        </p:txBody>
      </p:sp>
      <p:sp>
        <p:nvSpPr>
          <p:cNvPr id="9" name="Text Placeholder 6"/>
          <p:cNvSpPr>
            <a:spLocks noGrp="1"/>
          </p:cNvSpPr>
          <p:nvPr>
            <p:ph type="body" sz="quarter" idx="15" hasCustomPrompt="1"/>
          </p:nvPr>
        </p:nvSpPr>
        <p:spPr>
          <a:xfrm>
            <a:off x="3275013" y="1981200"/>
            <a:ext cx="6248400" cy="609600"/>
          </a:xfrm>
        </p:spPr>
        <p:txBody>
          <a:bodyPr lIns="274320" anchor="ctr">
            <a:noAutofit/>
          </a:bodyPr>
          <a:lstStyle>
            <a:lvl1pPr marL="0" indent="0">
              <a:lnSpc>
                <a:spcPct val="100000"/>
              </a:lnSpc>
              <a:spcBef>
                <a:spcPts val="0"/>
              </a:spcBef>
              <a:buNone/>
              <a:defRPr sz="2400" baseline="0"/>
            </a:lvl1pPr>
            <a:lvl2pPr marL="274320" indent="0">
              <a:lnSpc>
                <a:spcPct val="100000"/>
              </a:lnSpc>
              <a:spcBef>
                <a:spcPts val="0"/>
              </a:spcBef>
              <a:buNone/>
              <a:defRPr sz="2400"/>
            </a:lvl2pPr>
            <a:lvl3pPr marL="594360" indent="0">
              <a:lnSpc>
                <a:spcPct val="100000"/>
              </a:lnSpc>
              <a:spcBef>
                <a:spcPts val="0"/>
              </a:spcBef>
              <a:buNone/>
              <a:defRPr sz="2400"/>
            </a:lvl3pPr>
            <a:lvl4pPr marL="868680" indent="0">
              <a:lnSpc>
                <a:spcPct val="100000"/>
              </a:lnSpc>
              <a:spcBef>
                <a:spcPts val="0"/>
              </a:spcBef>
              <a:buNone/>
              <a:defRPr sz="2400"/>
            </a:lvl4pPr>
            <a:lvl5pPr marL="1188720" indent="0">
              <a:lnSpc>
                <a:spcPct val="100000"/>
              </a:lnSpc>
              <a:spcBef>
                <a:spcPts val="0"/>
              </a:spcBef>
              <a:buNone/>
              <a:defRPr sz="2400"/>
            </a:lvl5pPr>
            <a:lvl6pPr marL="1463040" indent="0">
              <a:lnSpc>
                <a:spcPct val="100000"/>
              </a:lnSpc>
              <a:spcBef>
                <a:spcPts val="0"/>
              </a:spcBef>
              <a:buNone/>
              <a:defRPr sz="2400"/>
            </a:lvl6pPr>
            <a:lvl7pPr marL="1783080" indent="0">
              <a:lnSpc>
                <a:spcPct val="100000"/>
              </a:lnSpc>
              <a:spcBef>
                <a:spcPts val="0"/>
              </a:spcBef>
              <a:buNone/>
              <a:defRPr sz="2400"/>
            </a:lvl7pPr>
            <a:lvl8pPr marL="2103120" indent="0">
              <a:lnSpc>
                <a:spcPct val="100000"/>
              </a:lnSpc>
              <a:spcBef>
                <a:spcPts val="0"/>
              </a:spcBef>
              <a:buNone/>
              <a:defRPr sz="2400"/>
            </a:lvl8pPr>
            <a:lvl9pPr marL="2423160" indent="0">
              <a:lnSpc>
                <a:spcPct val="100000"/>
              </a:lnSpc>
              <a:spcBef>
                <a:spcPts val="0"/>
              </a:spcBef>
              <a:buNone/>
              <a:defRPr sz="2400"/>
            </a:lvl9pPr>
          </a:lstStyle>
          <a:p>
            <a:pPr lvl="0"/>
            <a:r>
              <a:t>Topic one</a:t>
            </a:r>
          </a:p>
        </p:txBody>
      </p:sp>
      <p:sp>
        <p:nvSpPr>
          <p:cNvPr id="11" name="Text Placeholder 6"/>
          <p:cNvSpPr>
            <a:spLocks noGrp="1"/>
          </p:cNvSpPr>
          <p:nvPr>
            <p:ph type="body" sz="quarter" idx="17" hasCustomPrompt="1"/>
          </p:nvPr>
        </p:nvSpPr>
        <p:spPr>
          <a:xfrm>
            <a:off x="3275013" y="2739634"/>
            <a:ext cx="6248400" cy="609600"/>
          </a:xfrm>
        </p:spPr>
        <p:txBody>
          <a:bodyPr lIns="274320" anchor="ctr">
            <a:noAutofit/>
          </a:bodyPr>
          <a:lstStyle>
            <a:lvl1pPr marL="0" indent="0">
              <a:lnSpc>
                <a:spcPct val="100000"/>
              </a:lnSpc>
              <a:spcBef>
                <a:spcPts val="0"/>
              </a:spcBef>
              <a:buNone/>
              <a:defRPr sz="2400" baseline="0"/>
            </a:lvl1pPr>
            <a:lvl2pPr marL="274320" indent="0">
              <a:lnSpc>
                <a:spcPct val="100000"/>
              </a:lnSpc>
              <a:spcBef>
                <a:spcPts val="0"/>
              </a:spcBef>
              <a:buNone/>
              <a:defRPr sz="2400"/>
            </a:lvl2pPr>
            <a:lvl3pPr marL="594360" indent="0">
              <a:lnSpc>
                <a:spcPct val="100000"/>
              </a:lnSpc>
              <a:spcBef>
                <a:spcPts val="0"/>
              </a:spcBef>
              <a:buNone/>
              <a:defRPr sz="2400"/>
            </a:lvl3pPr>
            <a:lvl4pPr marL="868680" indent="0">
              <a:lnSpc>
                <a:spcPct val="100000"/>
              </a:lnSpc>
              <a:spcBef>
                <a:spcPts val="0"/>
              </a:spcBef>
              <a:buNone/>
              <a:defRPr sz="2400"/>
            </a:lvl4pPr>
            <a:lvl5pPr marL="1188720" indent="0">
              <a:lnSpc>
                <a:spcPct val="100000"/>
              </a:lnSpc>
              <a:spcBef>
                <a:spcPts val="0"/>
              </a:spcBef>
              <a:buNone/>
              <a:defRPr sz="2400"/>
            </a:lvl5pPr>
            <a:lvl6pPr marL="1463040" indent="0">
              <a:lnSpc>
                <a:spcPct val="100000"/>
              </a:lnSpc>
              <a:spcBef>
                <a:spcPts val="0"/>
              </a:spcBef>
              <a:buNone/>
              <a:defRPr sz="2400"/>
            </a:lvl6pPr>
            <a:lvl7pPr marL="1783080" indent="0">
              <a:lnSpc>
                <a:spcPct val="100000"/>
              </a:lnSpc>
              <a:spcBef>
                <a:spcPts val="0"/>
              </a:spcBef>
              <a:buNone/>
              <a:defRPr sz="2400"/>
            </a:lvl7pPr>
            <a:lvl8pPr marL="2103120" indent="0">
              <a:lnSpc>
                <a:spcPct val="100000"/>
              </a:lnSpc>
              <a:spcBef>
                <a:spcPts val="0"/>
              </a:spcBef>
              <a:buNone/>
              <a:defRPr sz="2400"/>
            </a:lvl8pPr>
            <a:lvl9pPr marL="2423160" indent="0">
              <a:lnSpc>
                <a:spcPct val="100000"/>
              </a:lnSpc>
              <a:spcBef>
                <a:spcPts val="0"/>
              </a:spcBef>
              <a:buNone/>
              <a:defRPr sz="2400"/>
            </a:lvl9pPr>
          </a:lstStyle>
          <a:p>
            <a:pPr lvl="0"/>
            <a:r>
              <a:t>Topic two</a:t>
            </a:r>
          </a:p>
        </p:txBody>
      </p:sp>
      <p:sp>
        <p:nvSpPr>
          <p:cNvPr id="13" name="Text Placeholder 6"/>
          <p:cNvSpPr>
            <a:spLocks noGrp="1"/>
          </p:cNvSpPr>
          <p:nvPr>
            <p:ph type="body" sz="quarter" idx="19" hasCustomPrompt="1"/>
          </p:nvPr>
        </p:nvSpPr>
        <p:spPr>
          <a:xfrm>
            <a:off x="3275013" y="3498068"/>
            <a:ext cx="6248400" cy="609600"/>
          </a:xfrm>
        </p:spPr>
        <p:txBody>
          <a:bodyPr lIns="274320" anchor="ctr">
            <a:noAutofit/>
          </a:bodyPr>
          <a:lstStyle>
            <a:lvl1pPr marL="0" indent="0">
              <a:lnSpc>
                <a:spcPct val="100000"/>
              </a:lnSpc>
              <a:spcBef>
                <a:spcPts val="0"/>
              </a:spcBef>
              <a:buNone/>
              <a:defRPr sz="2400" baseline="0"/>
            </a:lvl1pPr>
            <a:lvl2pPr marL="274320" indent="0">
              <a:lnSpc>
                <a:spcPct val="100000"/>
              </a:lnSpc>
              <a:spcBef>
                <a:spcPts val="0"/>
              </a:spcBef>
              <a:buNone/>
              <a:defRPr sz="2400"/>
            </a:lvl2pPr>
            <a:lvl3pPr marL="594360" indent="0">
              <a:lnSpc>
                <a:spcPct val="100000"/>
              </a:lnSpc>
              <a:spcBef>
                <a:spcPts val="0"/>
              </a:spcBef>
              <a:buNone/>
              <a:defRPr sz="2400"/>
            </a:lvl3pPr>
            <a:lvl4pPr marL="868680" indent="0">
              <a:lnSpc>
                <a:spcPct val="100000"/>
              </a:lnSpc>
              <a:spcBef>
                <a:spcPts val="0"/>
              </a:spcBef>
              <a:buNone/>
              <a:defRPr sz="2400"/>
            </a:lvl4pPr>
            <a:lvl5pPr marL="1188720" indent="0">
              <a:lnSpc>
                <a:spcPct val="100000"/>
              </a:lnSpc>
              <a:spcBef>
                <a:spcPts val="0"/>
              </a:spcBef>
              <a:buNone/>
              <a:defRPr sz="2400"/>
            </a:lvl5pPr>
            <a:lvl6pPr marL="1463040" indent="0">
              <a:lnSpc>
                <a:spcPct val="100000"/>
              </a:lnSpc>
              <a:spcBef>
                <a:spcPts val="0"/>
              </a:spcBef>
              <a:buNone/>
              <a:defRPr sz="2400"/>
            </a:lvl6pPr>
            <a:lvl7pPr marL="1783080" indent="0">
              <a:lnSpc>
                <a:spcPct val="100000"/>
              </a:lnSpc>
              <a:spcBef>
                <a:spcPts val="0"/>
              </a:spcBef>
              <a:buNone/>
              <a:defRPr sz="2400"/>
            </a:lvl7pPr>
            <a:lvl8pPr marL="2103120" indent="0">
              <a:lnSpc>
                <a:spcPct val="100000"/>
              </a:lnSpc>
              <a:spcBef>
                <a:spcPts val="0"/>
              </a:spcBef>
              <a:buNone/>
              <a:defRPr sz="2400"/>
            </a:lvl8pPr>
            <a:lvl9pPr marL="2423160" indent="0">
              <a:lnSpc>
                <a:spcPct val="100000"/>
              </a:lnSpc>
              <a:spcBef>
                <a:spcPts val="0"/>
              </a:spcBef>
              <a:buNone/>
              <a:defRPr sz="2400"/>
            </a:lvl9pPr>
          </a:lstStyle>
          <a:p>
            <a:pPr lvl="0"/>
            <a:r>
              <a:t>Topic three</a:t>
            </a:r>
          </a:p>
        </p:txBody>
      </p:sp>
      <p:sp>
        <p:nvSpPr>
          <p:cNvPr id="15" name="Text Placeholder 6"/>
          <p:cNvSpPr>
            <a:spLocks noGrp="1"/>
          </p:cNvSpPr>
          <p:nvPr>
            <p:ph type="body" sz="quarter" idx="21" hasCustomPrompt="1"/>
          </p:nvPr>
        </p:nvSpPr>
        <p:spPr>
          <a:xfrm>
            <a:off x="3275013" y="4256502"/>
            <a:ext cx="6248400" cy="609600"/>
          </a:xfrm>
        </p:spPr>
        <p:txBody>
          <a:bodyPr lIns="274320" anchor="ctr">
            <a:noAutofit/>
          </a:bodyPr>
          <a:lstStyle>
            <a:lvl1pPr marL="0" indent="0">
              <a:lnSpc>
                <a:spcPct val="100000"/>
              </a:lnSpc>
              <a:spcBef>
                <a:spcPts val="0"/>
              </a:spcBef>
              <a:buNone/>
              <a:defRPr sz="2400" baseline="0"/>
            </a:lvl1pPr>
            <a:lvl2pPr marL="274320" indent="0">
              <a:lnSpc>
                <a:spcPct val="100000"/>
              </a:lnSpc>
              <a:spcBef>
                <a:spcPts val="0"/>
              </a:spcBef>
              <a:buNone/>
              <a:defRPr sz="2400"/>
            </a:lvl2pPr>
            <a:lvl3pPr marL="594360" indent="0">
              <a:lnSpc>
                <a:spcPct val="100000"/>
              </a:lnSpc>
              <a:spcBef>
                <a:spcPts val="0"/>
              </a:spcBef>
              <a:buNone/>
              <a:defRPr sz="2400"/>
            </a:lvl3pPr>
            <a:lvl4pPr marL="868680" indent="0">
              <a:lnSpc>
                <a:spcPct val="100000"/>
              </a:lnSpc>
              <a:spcBef>
                <a:spcPts val="0"/>
              </a:spcBef>
              <a:buNone/>
              <a:defRPr sz="2400"/>
            </a:lvl4pPr>
            <a:lvl5pPr marL="1188720" indent="0">
              <a:lnSpc>
                <a:spcPct val="100000"/>
              </a:lnSpc>
              <a:spcBef>
                <a:spcPts val="0"/>
              </a:spcBef>
              <a:buNone/>
              <a:defRPr sz="2400"/>
            </a:lvl5pPr>
            <a:lvl6pPr marL="1463040" indent="0">
              <a:lnSpc>
                <a:spcPct val="100000"/>
              </a:lnSpc>
              <a:spcBef>
                <a:spcPts val="0"/>
              </a:spcBef>
              <a:buNone/>
              <a:defRPr sz="2400"/>
            </a:lvl6pPr>
            <a:lvl7pPr marL="1783080" indent="0">
              <a:lnSpc>
                <a:spcPct val="100000"/>
              </a:lnSpc>
              <a:spcBef>
                <a:spcPts val="0"/>
              </a:spcBef>
              <a:buNone/>
              <a:defRPr sz="2400"/>
            </a:lvl7pPr>
            <a:lvl8pPr marL="2103120" indent="0">
              <a:lnSpc>
                <a:spcPct val="100000"/>
              </a:lnSpc>
              <a:spcBef>
                <a:spcPts val="0"/>
              </a:spcBef>
              <a:buNone/>
              <a:defRPr sz="2400"/>
            </a:lvl8pPr>
            <a:lvl9pPr marL="2423160" indent="0">
              <a:lnSpc>
                <a:spcPct val="100000"/>
              </a:lnSpc>
              <a:spcBef>
                <a:spcPts val="0"/>
              </a:spcBef>
              <a:buNone/>
              <a:defRPr sz="2400"/>
            </a:lvl9pPr>
          </a:lstStyle>
          <a:p>
            <a:pPr lvl="0"/>
            <a:r>
              <a:t>Topic four</a:t>
            </a:r>
          </a:p>
        </p:txBody>
      </p:sp>
      <p:sp>
        <p:nvSpPr>
          <p:cNvPr id="17" name="Text Placeholder 6"/>
          <p:cNvSpPr>
            <a:spLocks noGrp="1"/>
          </p:cNvSpPr>
          <p:nvPr>
            <p:ph type="body" sz="quarter" idx="23" hasCustomPrompt="1"/>
          </p:nvPr>
        </p:nvSpPr>
        <p:spPr>
          <a:xfrm>
            <a:off x="3275013" y="5014937"/>
            <a:ext cx="6248400" cy="609600"/>
          </a:xfrm>
        </p:spPr>
        <p:txBody>
          <a:bodyPr lIns="274320" anchor="ctr">
            <a:noAutofit/>
          </a:bodyPr>
          <a:lstStyle>
            <a:lvl1pPr marL="0" indent="0">
              <a:lnSpc>
                <a:spcPct val="100000"/>
              </a:lnSpc>
              <a:spcBef>
                <a:spcPts val="0"/>
              </a:spcBef>
              <a:buNone/>
              <a:defRPr sz="2400" baseline="0"/>
            </a:lvl1pPr>
            <a:lvl2pPr marL="274320" indent="0">
              <a:lnSpc>
                <a:spcPct val="100000"/>
              </a:lnSpc>
              <a:spcBef>
                <a:spcPts val="0"/>
              </a:spcBef>
              <a:buNone/>
              <a:defRPr sz="2400"/>
            </a:lvl2pPr>
            <a:lvl3pPr marL="594360" indent="0">
              <a:lnSpc>
                <a:spcPct val="100000"/>
              </a:lnSpc>
              <a:spcBef>
                <a:spcPts val="0"/>
              </a:spcBef>
              <a:buNone/>
              <a:defRPr sz="2400"/>
            </a:lvl3pPr>
            <a:lvl4pPr marL="868680" indent="0">
              <a:lnSpc>
                <a:spcPct val="100000"/>
              </a:lnSpc>
              <a:spcBef>
                <a:spcPts val="0"/>
              </a:spcBef>
              <a:buNone/>
              <a:defRPr sz="2400"/>
            </a:lvl4pPr>
            <a:lvl5pPr marL="1188720" indent="0">
              <a:lnSpc>
                <a:spcPct val="100000"/>
              </a:lnSpc>
              <a:spcBef>
                <a:spcPts val="0"/>
              </a:spcBef>
              <a:buNone/>
              <a:defRPr sz="2400"/>
            </a:lvl5pPr>
            <a:lvl6pPr marL="1463040" indent="0">
              <a:lnSpc>
                <a:spcPct val="100000"/>
              </a:lnSpc>
              <a:spcBef>
                <a:spcPts val="0"/>
              </a:spcBef>
              <a:buNone/>
              <a:defRPr sz="2400"/>
            </a:lvl6pPr>
            <a:lvl7pPr marL="1783080" indent="0">
              <a:lnSpc>
                <a:spcPct val="100000"/>
              </a:lnSpc>
              <a:spcBef>
                <a:spcPts val="0"/>
              </a:spcBef>
              <a:buNone/>
              <a:defRPr sz="2400"/>
            </a:lvl7pPr>
            <a:lvl8pPr marL="2103120" indent="0">
              <a:lnSpc>
                <a:spcPct val="100000"/>
              </a:lnSpc>
              <a:spcBef>
                <a:spcPts val="0"/>
              </a:spcBef>
              <a:buNone/>
              <a:defRPr sz="2400"/>
            </a:lvl8pPr>
            <a:lvl9pPr marL="2423160" indent="0">
              <a:lnSpc>
                <a:spcPct val="100000"/>
              </a:lnSpc>
              <a:spcBef>
                <a:spcPts val="0"/>
              </a:spcBef>
              <a:buNone/>
              <a:defRPr sz="2400"/>
            </a:lvl9pPr>
          </a:lstStyle>
          <a:p>
            <a:pPr lvl="0"/>
            <a:r>
              <a:t>Topic five</a:t>
            </a:r>
          </a:p>
        </p:txBody>
      </p:sp>
      <p:sp>
        <p:nvSpPr>
          <p:cNvPr id="6" name="Title 5"/>
          <p:cNvSpPr>
            <a:spLocks noGrp="1"/>
          </p:cNvSpPr>
          <p:nvPr>
            <p:ph type="title"/>
          </p:nvPr>
        </p:nvSpPr>
        <p:spPr/>
        <p:txBody>
          <a:bodyPr/>
          <a:lstStyle/>
          <a:p>
            <a:r>
              <a:rPr lang="en-US"/>
              <a:t>Click to edit Master title style</a:t>
            </a:r>
            <a:endParaRPr/>
          </a:p>
        </p:txBody>
      </p:sp>
      <p:sp>
        <p:nvSpPr>
          <p:cNvPr id="3" name="Text Placeholder 2">
            <a:extLst>
              <a:ext uri="{FF2B5EF4-FFF2-40B4-BE49-F238E27FC236}">
                <a16:creationId xmlns:a16="http://schemas.microsoft.com/office/drawing/2014/main" id="{EFE2BBE5-9919-4297-DEE4-5B5D4B2710F6}"/>
              </a:ext>
            </a:extLst>
          </p:cNvPr>
          <p:cNvSpPr>
            <a:spLocks noGrp="1"/>
          </p:cNvSpPr>
          <p:nvPr>
            <p:ph type="body" sz="quarter" idx="24" hasCustomPrompt="1"/>
          </p:nvPr>
        </p:nvSpPr>
        <p:spPr>
          <a:xfrm>
            <a:off x="2665412" y="1981200"/>
            <a:ext cx="609600" cy="609600"/>
          </a:xfrm>
          <a:gradFill flip="none" rotWithShape="1">
            <a:gsLst>
              <a:gs pos="0">
                <a:schemeClr val="accent1">
                  <a:lumMod val="75000"/>
                </a:schemeClr>
              </a:gs>
              <a:gs pos="41000">
                <a:schemeClr val="bg2"/>
              </a:gs>
              <a:gs pos="100000">
                <a:schemeClr val="accent1">
                  <a:shade val="100000"/>
                  <a:satMod val="115000"/>
                </a:schemeClr>
              </a:gs>
            </a:gsLst>
            <a:lin ang="13500000" scaled="1"/>
            <a:tileRect/>
          </a:gradFill>
        </p:spPr>
        <p:txBody>
          <a:bodyPr anchor="ctr"/>
          <a:lstStyle>
            <a:lvl1pPr marL="0" indent="0" algn="ctr">
              <a:buNone/>
              <a:defRPr>
                <a:solidFill>
                  <a:schemeClr val="bg1"/>
                </a:solidFill>
              </a:defRPr>
            </a:lvl1pPr>
            <a:lvl2pPr marL="274320" indent="0">
              <a:buNone/>
              <a:defRPr>
                <a:solidFill>
                  <a:schemeClr val="bg1"/>
                </a:solidFill>
              </a:defRPr>
            </a:lvl2pPr>
            <a:lvl3pPr marL="594360" indent="0">
              <a:buNone/>
              <a:defRPr>
                <a:solidFill>
                  <a:schemeClr val="bg1"/>
                </a:solidFill>
              </a:defRPr>
            </a:lvl3pPr>
            <a:lvl4pPr marL="868680" indent="0">
              <a:buNone/>
              <a:defRPr>
                <a:solidFill>
                  <a:schemeClr val="bg1"/>
                </a:solidFill>
              </a:defRPr>
            </a:lvl4pPr>
            <a:lvl5pPr marL="1188720" indent="0">
              <a:buNone/>
              <a:defRPr>
                <a:solidFill>
                  <a:schemeClr val="bg1"/>
                </a:solidFill>
              </a:defRPr>
            </a:lvl5pPr>
          </a:lstStyle>
          <a:p>
            <a:pPr lvl="0"/>
            <a:r>
              <a:rPr lang="en-US" dirty="0"/>
              <a:t>#</a:t>
            </a:r>
          </a:p>
        </p:txBody>
      </p:sp>
      <p:sp>
        <p:nvSpPr>
          <p:cNvPr id="4" name="Text Placeholder 2">
            <a:extLst>
              <a:ext uri="{FF2B5EF4-FFF2-40B4-BE49-F238E27FC236}">
                <a16:creationId xmlns:a16="http://schemas.microsoft.com/office/drawing/2014/main" id="{7B031E89-B9BC-B401-5591-2CA39F2C28BB}"/>
              </a:ext>
            </a:extLst>
          </p:cNvPr>
          <p:cNvSpPr>
            <a:spLocks noGrp="1"/>
          </p:cNvSpPr>
          <p:nvPr>
            <p:ph type="body" sz="quarter" idx="25" hasCustomPrompt="1"/>
          </p:nvPr>
        </p:nvSpPr>
        <p:spPr>
          <a:xfrm>
            <a:off x="2665412" y="2740325"/>
            <a:ext cx="609600" cy="609600"/>
          </a:xfrm>
          <a:gradFill flip="none" rotWithShape="1">
            <a:gsLst>
              <a:gs pos="0">
                <a:schemeClr val="accent1">
                  <a:lumMod val="75000"/>
                </a:schemeClr>
              </a:gs>
              <a:gs pos="41000">
                <a:schemeClr val="bg2"/>
              </a:gs>
              <a:gs pos="100000">
                <a:schemeClr val="accent1">
                  <a:shade val="100000"/>
                  <a:satMod val="115000"/>
                </a:schemeClr>
              </a:gs>
            </a:gsLst>
            <a:lin ang="13500000" scaled="1"/>
            <a:tileRect/>
          </a:gradFill>
        </p:spPr>
        <p:txBody>
          <a:bodyPr anchor="ctr"/>
          <a:lstStyle>
            <a:lvl1pPr marL="0" indent="0" algn="ctr">
              <a:buNone/>
              <a:defRPr>
                <a:solidFill>
                  <a:schemeClr val="bg1"/>
                </a:solidFill>
              </a:defRPr>
            </a:lvl1pPr>
            <a:lvl2pPr marL="274320" indent="0">
              <a:buNone/>
              <a:defRPr>
                <a:solidFill>
                  <a:schemeClr val="bg1"/>
                </a:solidFill>
              </a:defRPr>
            </a:lvl2pPr>
            <a:lvl3pPr marL="594360" indent="0">
              <a:buNone/>
              <a:defRPr>
                <a:solidFill>
                  <a:schemeClr val="bg1"/>
                </a:solidFill>
              </a:defRPr>
            </a:lvl3pPr>
            <a:lvl4pPr marL="868680" indent="0">
              <a:buNone/>
              <a:defRPr>
                <a:solidFill>
                  <a:schemeClr val="bg1"/>
                </a:solidFill>
              </a:defRPr>
            </a:lvl4pPr>
            <a:lvl5pPr marL="1188720" indent="0">
              <a:buNone/>
              <a:defRPr>
                <a:solidFill>
                  <a:schemeClr val="bg1"/>
                </a:solidFill>
              </a:defRPr>
            </a:lvl5pPr>
          </a:lstStyle>
          <a:p>
            <a:pPr lvl="0"/>
            <a:r>
              <a:rPr lang="en-US" dirty="0"/>
              <a:t>#</a:t>
            </a:r>
          </a:p>
        </p:txBody>
      </p:sp>
      <p:sp>
        <p:nvSpPr>
          <p:cNvPr id="8" name="Text Placeholder 2">
            <a:extLst>
              <a:ext uri="{FF2B5EF4-FFF2-40B4-BE49-F238E27FC236}">
                <a16:creationId xmlns:a16="http://schemas.microsoft.com/office/drawing/2014/main" id="{5263F2A5-14EE-9BD5-2372-18E9BC2929B1}"/>
              </a:ext>
            </a:extLst>
          </p:cNvPr>
          <p:cNvSpPr>
            <a:spLocks noGrp="1"/>
          </p:cNvSpPr>
          <p:nvPr>
            <p:ph type="body" sz="quarter" idx="26" hasCustomPrompt="1"/>
          </p:nvPr>
        </p:nvSpPr>
        <p:spPr>
          <a:xfrm>
            <a:off x="2665412" y="3499450"/>
            <a:ext cx="609600" cy="609600"/>
          </a:xfrm>
          <a:gradFill flip="none" rotWithShape="1">
            <a:gsLst>
              <a:gs pos="0">
                <a:schemeClr val="accent1">
                  <a:lumMod val="75000"/>
                </a:schemeClr>
              </a:gs>
              <a:gs pos="41000">
                <a:schemeClr val="bg2"/>
              </a:gs>
              <a:gs pos="100000">
                <a:schemeClr val="accent1">
                  <a:shade val="100000"/>
                  <a:satMod val="115000"/>
                </a:schemeClr>
              </a:gs>
            </a:gsLst>
            <a:lin ang="13500000" scaled="1"/>
            <a:tileRect/>
          </a:gradFill>
        </p:spPr>
        <p:txBody>
          <a:bodyPr anchor="ctr"/>
          <a:lstStyle>
            <a:lvl1pPr marL="0" indent="0" algn="ctr">
              <a:buNone/>
              <a:defRPr>
                <a:solidFill>
                  <a:schemeClr val="bg1"/>
                </a:solidFill>
              </a:defRPr>
            </a:lvl1pPr>
            <a:lvl2pPr marL="274320" indent="0">
              <a:buNone/>
              <a:defRPr>
                <a:solidFill>
                  <a:schemeClr val="bg1"/>
                </a:solidFill>
              </a:defRPr>
            </a:lvl2pPr>
            <a:lvl3pPr marL="594360" indent="0">
              <a:buNone/>
              <a:defRPr>
                <a:solidFill>
                  <a:schemeClr val="bg1"/>
                </a:solidFill>
              </a:defRPr>
            </a:lvl3pPr>
            <a:lvl4pPr marL="868680" indent="0">
              <a:buNone/>
              <a:defRPr>
                <a:solidFill>
                  <a:schemeClr val="bg1"/>
                </a:solidFill>
              </a:defRPr>
            </a:lvl4pPr>
            <a:lvl5pPr marL="1188720" indent="0">
              <a:buNone/>
              <a:defRPr>
                <a:solidFill>
                  <a:schemeClr val="bg1"/>
                </a:solidFill>
              </a:defRPr>
            </a:lvl5pPr>
          </a:lstStyle>
          <a:p>
            <a:pPr lvl="0"/>
            <a:r>
              <a:rPr lang="en-US" dirty="0"/>
              <a:t>#</a:t>
            </a:r>
          </a:p>
        </p:txBody>
      </p:sp>
      <p:sp>
        <p:nvSpPr>
          <p:cNvPr id="18" name="Text Placeholder 2">
            <a:extLst>
              <a:ext uri="{FF2B5EF4-FFF2-40B4-BE49-F238E27FC236}">
                <a16:creationId xmlns:a16="http://schemas.microsoft.com/office/drawing/2014/main" id="{046563FA-78F6-B262-68A5-F3F3CDE20596}"/>
              </a:ext>
            </a:extLst>
          </p:cNvPr>
          <p:cNvSpPr>
            <a:spLocks noGrp="1"/>
          </p:cNvSpPr>
          <p:nvPr>
            <p:ph type="body" sz="quarter" idx="27" hasCustomPrompt="1"/>
          </p:nvPr>
        </p:nvSpPr>
        <p:spPr>
          <a:xfrm>
            <a:off x="2665412" y="4267201"/>
            <a:ext cx="609600" cy="609600"/>
          </a:xfrm>
          <a:gradFill flip="none" rotWithShape="1">
            <a:gsLst>
              <a:gs pos="0">
                <a:schemeClr val="accent1">
                  <a:lumMod val="75000"/>
                </a:schemeClr>
              </a:gs>
              <a:gs pos="41000">
                <a:schemeClr val="bg2"/>
              </a:gs>
              <a:gs pos="100000">
                <a:schemeClr val="accent1">
                  <a:shade val="100000"/>
                  <a:satMod val="115000"/>
                </a:schemeClr>
              </a:gs>
            </a:gsLst>
            <a:lin ang="13500000" scaled="1"/>
            <a:tileRect/>
          </a:gradFill>
        </p:spPr>
        <p:txBody>
          <a:bodyPr anchor="ctr"/>
          <a:lstStyle>
            <a:lvl1pPr marL="0" indent="0" algn="ctr">
              <a:buNone/>
              <a:defRPr>
                <a:solidFill>
                  <a:schemeClr val="bg1"/>
                </a:solidFill>
              </a:defRPr>
            </a:lvl1pPr>
            <a:lvl2pPr marL="274320" indent="0">
              <a:buNone/>
              <a:defRPr>
                <a:solidFill>
                  <a:schemeClr val="bg1"/>
                </a:solidFill>
              </a:defRPr>
            </a:lvl2pPr>
            <a:lvl3pPr marL="594360" indent="0">
              <a:buNone/>
              <a:defRPr>
                <a:solidFill>
                  <a:schemeClr val="bg1"/>
                </a:solidFill>
              </a:defRPr>
            </a:lvl3pPr>
            <a:lvl4pPr marL="868680" indent="0">
              <a:buNone/>
              <a:defRPr>
                <a:solidFill>
                  <a:schemeClr val="bg1"/>
                </a:solidFill>
              </a:defRPr>
            </a:lvl4pPr>
            <a:lvl5pPr marL="1188720" indent="0">
              <a:buNone/>
              <a:defRPr>
                <a:solidFill>
                  <a:schemeClr val="bg1"/>
                </a:solidFill>
              </a:defRPr>
            </a:lvl5pPr>
          </a:lstStyle>
          <a:p>
            <a:pPr lvl="0"/>
            <a:r>
              <a:rPr lang="en-US" dirty="0"/>
              <a:t>#</a:t>
            </a:r>
          </a:p>
        </p:txBody>
      </p:sp>
      <p:sp>
        <p:nvSpPr>
          <p:cNvPr id="19" name="Text Placeholder 2">
            <a:extLst>
              <a:ext uri="{FF2B5EF4-FFF2-40B4-BE49-F238E27FC236}">
                <a16:creationId xmlns:a16="http://schemas.microsoft.com/office/drawing/2014/main" id="{672ADF14-A217-1D9D-3996-6393A0070839}"/>
              </a:ext>
            </a:extLst>
          </p:cNvPr>
          <p:cNvSpPr>
            <a:spLocks noGrp="1"/>
          </p:cNvSpPr>
          <p:nvPr>
            <p:ph type="body" sz="quarter" idx="28" hasCustomPrompt="1"/>
          </p:nvPr>
        </p:nvSpPr>
        <p:spPr>
          <a:xfrm>
            <a:off x="2665412" y="5026326"/>
            <a:ext cx="609600" cy="609600"/>
          </a:xfrm>
          <a:gradFill flip="none" rotWithShape="1">
            <a:gsLst>
              <a:gs pos="0">
                <a:schemeClr val="accent1">
                  <a:lumMod val="75000"/>
                </a:schemeClr>
              </a:gs>
              <a:gs pos="41000">
                <a:schemeClr val="bg2"/>
              </a:gs>
              <a:gs pos="100000">
                <a:schemeClr val="accent1">
                  <a:shade val="100000"/>
                  <a:satMod val="115000"/>
                </a:schemeClr>
              </a:gs>
            </a:gsLst>
            <a:lin ang="13500000" scaled="1"/>
            <a:tileRect/>
          </a:gradFill>
        </p:spPr>
        <p:txBody>
          <a:bodyPr anchor="ctr"/>
          <a:lstStyle>
            <a:lvl1pPr marL="0" indent="0" algn="ctr">
              <a:buNone/>
              <a:defRPr>
                <a:solidFill>
                  <a:schemeClr val="bg1"/>
                </a:solidFill>
              </a:defRPr>
            </a:lvl1pPr>
            <a:lvl2pPr marL="274320" indent="0">
              <a:buNone/>
              <a:defRPr>
                <a:solidFill>
                  <a:schemeClr val="bg1"/>
                </a:solidFill>
              </a:defRPr>
            </a:lvl2pPr>
            <a:lvl3pPr marL="594360" indent="0">
              <a:buNone/>
              <a:defRPr>
                <a:solidFill>
                  <a:schemeClr val="bg1"/>
                </a:solidFill>
              </a:defRPr>
            </a:lvl3pPr>
            <a:lvl4pPr marL="868680" indent="0">
              <a:buNone/>
              <a:defRPr>
                <a:solidFill>
                  <a:schemeClr val="bg1"/>
                </a:solidFill>
              </a:defRPr>
            </a:lvl4pPr>
            <a:lvl5pPr marL="1188720" indent="0">
              <a:buNone/>
              <a:defRPr>
                <a:solidFill>
                  <a:schemeClr val="bg1"/>
                </a:solidFill>
              </a:defRPr>
            </a:lvl5pPr>
          </a:lstStyle>
          <a:p>
            <a:pPr lvl="0"/>
            <a:r>
              <a:rPr lang="en-US" dirty="0"/>
              <a:t>#</a:t>
            </a:r>
          </a:p>
        </p:txBody>
      </p:sp>
    </p:spTree>
    <p:extLst>
      <p:ext uri="{BB962C8B-B14F-4D97-AF65-F5344CB8AC3E}">
        <p14:creationId xmlns:p14="http://schemas.microsoft.com/office/powerpoint/2010/main" val="3274892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bIns="0"/>
          <a:lstStyle/>
          <a:p>
            <a:fld id="{1D97EE88-343E-4AED-AB47-DC2FB3AECFCB}" type="slidenum">
              <a:rPr/>
              <a:t>‹#›</a:t>
            </a:fld>
            <a:endParaRPr dirty="0"/>
          </a:p>
        </p:txBody>
      </p:sp>
    </p:spTree>
    <p:extLst>
      <p:ext uri="{BB962C8B-B14F-4D97-AF65-F5344CB8AC3E}">
        <p14:creationId xmlns:p14="http://schemas.microsoft.com/office/powerpoint/2010/main" val="1224606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1D97EE88-343E-4AED-AB47-DC2FB3AECFCB}" type="slidenum">
              <a:rPr/>
              <a:t>‹#›</a:t>
            </a:fld>
            <a:endParaRPr dirty="0"/>
          </a:p>
        </p:txBody>
      </p:sp>
    </p:spTree>
    <p:extLst>
      <p:ext uri="{BB962C8B-B14F-4D97-AF65-F5344CB8AC3E}">
        <p14:creationId xmlns:p14="http://schemas.microsoft.com/office/powerpoint/2010/main" val="2566046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1D97EE88-343E-4AED-AB47-DC2FB3AECFCB}" type="slidenum">
              <a:rPr/>
              <a:pPr/>
              <a:t>‹#›</a:t>
            </a:fld>
            <a:endParaRPr dirty="0"/>
          </a:p>
        </p:txBody>
      </p:sp>
    </p:spTree>
    <p:extLst>
      <p:ext uri="{BB962C8B-B14F-4D97-AF65-F5344CB8AC3E}">
        <p14:creationId xmlns:p14="http://schemas.microsoft.com/office/powerpoint/2010/main" val="1044349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8013" y="7086600"/>
            <a:ext cx="947416" cy="274320"/>
          </a:xfrm>
        </p:spPr>
        <p:txBody>
          <a:bodyPr/>
          <a:lstStyle>
            <a:lvl1pPr>
              <a:defRPr>
                <a:solidFill>
                  <a:schemeClr val="tx1"/>
                </a:solidFill>
              </a:defRPr>
            </a:lvl1pPr>
          </a:lstStyle>
          <a:p>
            <a:fld id="{1D97EE88-343E-4AED-AB47-DC2FB3AECFCB}" type="slidenum">
              <a:rPr/>
              <a:pPr/>
              <a:t>‹#›</a:t>
            </a:fld>
            <a:endParaRPr dirty="0"/>
          </a:p>
        </p:txBody>
      </p:sp>
    </p:spTree>
    <p:extLst>
      <p:ext uri="{BB962C8B-B14F-4D97-AF65-F5344CB8AC3E}">
        <p14:creationId xmlns:p14="http://schemas.microsoft.com/office/powerpoint/2010/main" val="28251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09441" y="1524001"/>
            <a:ext cx="5303520" cy="4419599"/>
          </a:xfrm>
        </p:spPr>
        <p:txBody>
          <a:bodyPr>
            <a:no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274435" y="1524001"/>
            <a:ext cx="5303520" cy="4419599"/>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1D97EE88-343E-4AED-AB47-DC2FB3AECFCB}" type="slidenum">
              <a:rPr/>
              <a:t>‹#›</a:t>
            </a:fld>
            <a:endParaRPr dirty="0"/>
          </a:p>
        </p:txBody>
      </p:sp>
    </p:spTree>
    <p:extLst>
      <p:ext uri="{BB962C8B-B14F-4D97-AF65-F5344CB8AC3E}">
        <p14:creationId xmlns:p14="http://schemas.microsoft.com/office/powerpoint/2010/main" val="1636650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5213" y="2133600"/>
            <a:ext cx="7391399" cy="1828800"/>
          </a:xfrm>
        </p:spPr>
        <p:txBody>
          <a:bodyPr anchor="b">
            <a:noAutofit/>
          </a:bodyPr>
          <a:lstStyle>
            <a:lvl1pPr algn="l">
              <a:lnSpc>
                <a:spcPct val="90000"/>
              </a:lnSpc>
              <a:defRPr sz="4400" b="0" cap="none" baseline="0">
                <a:solidFill>
                  <a:schemeClr val="bg2">
                    <a:lumMod val="75000"/>
                  </a:schemeClr>
                </a:solidFill>
              </a:defRPr>
            </a:lvl1pPr>
          </a:lstStyle>
          <a:p>
            <a:r>
              <a:rPr lang="en-US"/>
              <a:t>Click to edit Master title style</a:t>
            </a:r>
            <a:endParaRPr/>
          </a:p>
        </p:txBody>
      </p:sp>
      <p:sp>
        <p:nvSpPr>
          <p:cNvPr id="3" name="Text Placeholder 2"/>
          <p:cNvSpPr>
            <a:spLocks noGrp="1"/>
          </p:cNvSpPr>
          <p:nvPr>
            <p:ph type="body" idx="1"/>
          </p:nvPr>
        </p:nvSpPr>
        <p:spPr>
          <a:xfrm>
            <a:off x="1065214" y="4114800"/>
            <a:ext cx="7391399" cy="990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0" name="Freeform: Shape 29">
            <a:extLst>
              <a:ext uri="{FF2B5EF4-FFF2-40B4-BE49-F238E27FC236}">
                <a16:creationId xmlns:a16="http://schemas.microsoft.com/office/drawing/2014/main" id="{9069A53C-C0A1-EC76-451B-9A54E0DD3623}"/>
              </a:ext>
            </a:extLst>
          </p:cNvPr>
          <p:cNvSpPr/>
          <p:nvPr userDrawn="1"/>
        </p:nvSpPr>
        <p:spPr>
          <a:xfrm>
            <a:off x="8456612" y="-10886"/>
            <a:ext cx="3756025" cy="6868886"/>
          </a:xfrm>
          <a:custGeom>
            <a:avLst/>
            <a:gdLst>
              <a:gd name="connsiteX0" fmla="*/ 3046412 w 3756025"/>
              <a:gd name="connsiteY0" fmla="*/ 0 h 6868886"/>
              <a:gd name="connsiteX1" fmla="*/ 3046412 w 3756025"/>
              <a:gd name="connsiteY1" fmla="*/ 10886 h 6868886"/>
              <a:gd name="connsiteX2" fmla="*/ 3756025 w 3756025"/>
              <a:gd name="connsiteY2" fmla="*/ 10886 h 6868886"/>
              <a:gd name="connsiteX3" fmla="*/ 3756025 w 3756025"/>
              <a:gd name="connsiteY3" fmla="*/ 6868886 h 6868886"/>
              <a:gd name="connsiteX4" fmla="*/ 3046412 w 3756025"/>
              <a:gd name="connsiteY4" fmla="*/ 6868886 h 6868886"/>
              <a:gd name="connsiteX5" fmla="*/ 3033486 w 3756025"/>
              <a:gd name="connsiteY5" fmla="*/ 6868886 h 6868886"/>
              <a:gd name="connsiteX6" fmla="*/ 0 w 3756025"/>
              <a:gd name="connsiteY6" fmla="*/ 6868886 h 6868886"/>
              <a:gd name="connsiteX7" fmla="*/ 3033486 w 3756025"/>
              <a:gd name="connsiteY7" fmla="*/ 29145 h 6868886"/>
              <a:gd name="connsiteX8" fmla="*/ 3033486 w 3756025"/>
              <a:gd name="connsiteY8" fmla="*/ 10886 h 6868886"/>
              <a:gd name="connsiteX9" fmla="*/ 3041584 w 3756025"/>
              <a:gd name="connsiteY9" fmla="*/ 10886 h 6868886"/>
              <a:gd name="connsiteX10" fmla="*/ 3046412 w 3756025"/>
              <a:gd name="connsiteY10" fmla="*/ 0 h 686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56025" h="6868886">
                <a:moveTo>
                  <a:pt x="3046412" y="0"/>
                </a:moveTo>
                <a:lnTo>
                  <a:pt x="3046412" y="10886"/>
                </a:lnTo>
                <a:lnTo>
                  <a:pt x="3756025" y="10886"/>
                </a:lnTo>
                <a:lnTo>
                  <a:pt x="3756025" y="6868886"/>
                </a:lnTo>
                <a:lnTo>
                  <a:pt x="3046412" y="6868886"/>
                </a:lnTo>
                <a:lnTo>
                  <a:pt x="3033486" y="6868886"/>
                </a:lnTo>
                <a:lnTo>
                  <a:pt x="0" y="6868886"/>
                </a:lnTo>
                <a:lnTo>
                  <a:pt x="3033486" y="29145"/>
                </a:lnTo>
                <a:lnTo>
                  <a:pt x="3033486" y="10886"/>
                </a:lnTo>
                <a:lnTo>
                  <a:pt x="3041584" y="10886"/>
                </a:lnTo>
                <a:lnTo>
                  <a:pt x="3046412"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grpSp>
        <p:nvGrpSpPr>
          <p:cNvPr id="31" name="Group 30">
            <a:extLst>
              <a:ext uri="{FF2B5EF4-FFF2-40B4-BE49-F238E27FC236}">
                <a16:creationId xmlns:a16="http://schemas.microsoft.com/office/drawing/2014/main" id="{CF15321C-01C0-A081-A1DC-FAF4E3FBA5CD}"/>
              </a:ext>
            </a:extLst>
          </p:cNvPr>
          <p:cNvGrpSpPr>
            <a:grpSpLocks noChangeAspect="1"/>
          </p:cNvGrpSpPr>
          <p:nvPr userDrawn="1"/>
        </p:nvGrpSpPr>
        <p:grpSpPr bwMode="gray">
          <a:xfrm>
            <a:off x="1065213" y="5850563"/>
            <a:ext cx="1875988" cy="521208"/>
            <a:chOff x="2801938" y="1371600"/>
            <a:chExt cx="6588126" cy="1830388"/>
          </a:xfrm>
        </p:grpSpPr>
        <p:sp>
          <p:nvSpPr>
            <p:cNvPr id="32" name="Freeform 5">
              <a:extLst>
                <a:ext uri="{FF2B5EF4-FFF2-40B4-BE49-F238E27FC236}">
                  <a16:creationId xmlns:a16="http://schemas.microsoft.com/office/drawing/2014/main" id="{A42FFC47-630C-C5E6-36C0-E8E278885326}"/>
                </a:ext>
              </a:extLst>
            </p:cNvPr>
            <p:cNvSpPr>
              <a:spLocks/>
            </p:cNvSpPr>
            <p:nvPr/>
          </p:nvSpPr>
          <p:spPr bwMode="gray">
            <a:xfrm>
              <a:off x="2801938" y="1371600"/>
              <a:ext cx="2513013" cy="898525"/>
            </a:xfrm>
            <a:custGeom>
              <a:avLst/>
              <a:gdLst>
                <a:gd name="T0" fmla="*/ 1134 w 1583"/>
                <a:gd name="T1" fmla="*/ 0 h 566"/>
                <a:gd name="T2" fmla="*/ 1134 w 1583"/>
                <a:gd name="T3" fmla="*/ 530 h 566"/>
                <a:gd name="T4" fmla="*/ 916 w 1583"/>
                <a:gd name="T5" fmla="*/ 0 h 566"/>
                <a:gd name="T6" fmla="*/ 753 w 1583"/>
                <a:gd name="T7" fmla="*/ 0 h 566"/>
                <a:gd name="T8" fmla="*/ 535 w 1583"/>
                <a:gd name="T9" fmla="*/ 528 h 566"/>
                <a:gd name="T10" fmla="*/ 535 w 1583"/>
                <a:gd name="T11" fmla="*/ 0 h 566"/>
                <a:gd name="T12" fmla="*/ 374 w 1583"/>
                <a:gd name="T13" fmla="*/ 0 h 566"/>
                <a:gd name="T14" fmla="*/ 374 w 1583"/>
                <a:gd name="T15" fmla="*/ 207 h 566"/>
                <a:gd name="T16" fmla="*/ 161 w 1583"/>
                <a:gd name="T17" fmla="*/ 207 h 566"/>
                <a:gd name="T18" fmla="*/ 161 w 1583"/>
                <a:gd name="T19" fmla="*/ 0 h 566"/>
                <a:gd name="T20" fmla="*/ 0 w 1583"/>
                <a:gd name="T21" fmla="*/ 0 h 566"/>
                <a:gd name="T22" fmla="*/ 0 w 1583"/>
                <a:gd name="T23" fmla="*/ 566 h 566"/>
                <a:gd name="T24" fmla="*/ 161 w 1583"/>
                <a:gd name="T25" fmla="*/ 566 h 566"/>
                <a:gd name="T26" fmla="*/ 161 w 1583"/>
                <a:gd name="T27" fmla="*/ 333 h 566"/>
                <a:gd name="T28" fmla="*/ 374 w 1583"/>
                <a:gd name="T29" fmla="*/ 333 h 566"/>
                <a:gd name="T30" fmla="*/ 374 w 1583"/>
                <a:gd name="T31" fmla="*/ 566 h 566"/>
                <a:gd name="T32" fmla="*/ 521 w 1583"/>
                <a:gd name="T33" fmla="*/ 566 h 566"/>
                <a:gd name="T34" fmla="*/ 535 w 1583"/>
                <a:gd name="T35" fmla="*/ 566 h 566"/>
                <a:gd name="T36" fmla="*/ 686 w 1583"/>
                <a:gd name="T37" fmla="*/ 566 h 566"/>
                <a:gd name="T38" fmla="*/ 724 w 1583"/>
                <a:gd name="T39" fmla="*/ 463 h 566"/>
                <a:gd name="T40" fmla="*/ 833 w 1583"/>
                <a:gd name="T41" fmla="*/ 157 h 566"/>
                <a:gd name="T42" fmla="*/ 836 w 1583"/>
                <a:gd name="T43" fmla="*/ 157 h 566"/>
                <a:gd name="T44" fmla="*/ 937 w 1583"/>
                <a:gd name="T45" fmla="*/ 423 h 566"/>
                <a:gd name="T46" fmla="*/ 698 w 1583"/>
                <a:gd name="T47" fmla="*/ 566 h 566"/>
                <a:gd name="T48" fmla="*/ 980 w 1583"/>
                <a:gd name="T49" fmla="*/ 566 h 566"/>
                <a:gd name="T50" fmla="*/ 1134 w 1583"/>
                <a:gd name="T51" fmla="*/ 566 h 566"/>
                <a:gd name="T52" fmla="*/ 1148 w 1583"/>
                <a:gd name="T53" fmla="*/ 566 h 566"/>
                <a:gd name="T54" fmla="*/ 1583 w 1583"/>
                <a:gd name="T55" fmla="*/ 566 h 566"/>
                <a:gd name="T56" fmla="*/ 1583 w 1583"/>
                <a:gd name="T57" fmla="*/ 437 h 566"/>
                <a:gd name="T58" fmla="*/ 1294 w 1583"/>
                <a:gd name="T59" fmla="*/ 437 h 566"/>
                <a:gd name="T60" fmla="*/ 1294 w 1583"/>
                <a:gd name="T61" fmla="*/ 0 h 566"/>
                <a:gd name="T62" fmla="*/ 1134 w 1583"/>
                <a:gd name="T63"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3" h="566">
                  <a:moveTo>
                    <a:pt x="1134" y="0"/>
                  </a:moveTo>
                  <a:lnTo>
                    <a:pt x="1134" y="530"/>
                  </a:lnTo>
                  <a:lnTo>
                    <a:pt x="916" y="0"/>
                  </a:lnTo>
                  <a:lnTo>
                    <a:pt x="753" y="0"/>
                  </a:lnTo>
                  <a:lnTo>
                    <a:pt x="535" y="528"/>
                  </a:lnTo>
                  <a:lnTo>
                    <a:pt x="535" y="0"/>
                  </a:lnTo>
                  <a:lnTo>
                    <a:pt x="374" y="0"/>
                  </a:lnTo>
                  <a:lnTo>
                    <a:pt x="374" y="207"/>
                  </a:lnTo>
                  <a:lnTo>
                    <a:pt x="161" y="207"/>
                  </a:lnTo>
                  <a:lnTo>
                    <a:pt x="161" y="0"/>
                  </a:lnTo>
                  <a:lnTo>
                    <a:pt x="0" y="0"/>
                  </a:lnTo>
                  <a:lnTo>
                    <a:pt x="0" y="566"/>
                  </a:lnTo>
                  <a:lnTo>
                    <a:pt x="161" y="566"/>
                  </a:lnTo>
                  <a:lnTo>
                    <a:pt x="161" y="333"/>
                  </a:lnTo>
                  <a:lnTo>
                    <a:pt x="374" y="333"/>
                  </a:lnTo>
                  <a:lnTo>
                    <a:pt x="374" y="566"/>
                  </a:lnTo>
                  <a:lnTo>
                    <a:pt x="521" y="566"/>
                  </a:lnTo>
                  <a:lnTo>
                    <a:pt x="535" y="566"/>
                  </a:lnTo>
                  <a:lnTo>
                    <a:pt x="686" y="566"/>
                  </a:lnTo>
                  <a:lnTo>
                    <a:pt x="724" y="463"/>
                  </a:lnTo>
                  <a:lnTo>
                    <a:pt x="833" y="157"/>
                  </a:lnTo>
                  <a:lnTo>
                    <a:pt x="836" y="157"/>
                  </a:lnTo>
                  <a:lnTo>
                    <a:pt x="937" y="423"/>
                  </a:lnTo>
                  <a:lnTo>
                    <a:pt x="698" y="566"/>
                  </a:lnTo>
                  <a:lnTo>
                    <a:pt x="980" y="566"/>
                  </a:lnTo>
                  <a:lnTo>
                    <a:pt x="1134" y="566"/>
                  </a:lnTo>
                  <a:lnTo>
                    <a:pt x="1148" y="566"/>
                  </a:lnTo>
                  <a:lnTo>
                    <a:pt x="1583" y="566"/>
                  </a:lnTo>
                  <a:lnTo>
                    <a:pt x="1583" y="437"/>
                  </a:lnTo>
                  <a:lnTo>
                    <a:pt x="1294" y="437"/>
                  </a:lnTo>
                  <a:lnTo>
                    <a:pt x="1294" y="0"/>
                  </a:lnTo>
                  <a:lnTo>
                    <a:pt x="1134" y="0"/>
                  </a:lnTo>
                  <a:close/>
                </a:path>
              </a:pathLst>
            </a:custGeom>
            <a:solidFill>
              <a:srgbClr val="34B5D0"/>
            </a:solidFill>
            <a:ln>
              <a:noFill/>
            </a:ln>
          </p:spPr>
          <p:txBody>
            <a:bodyPr vert="horz" wrap="square" lIns="91440" tIns="45720" rIns="91440" bIns="45720" numCol="1" anchor="t" anchorCtr="0" compatLnSpc="1">
              <a:prstTxWarp prst="textNoShape">
                <a:avLst/>
              </a:prstTxWarp>
            </a:bodyPr>
            <a:lstStyle/>
            <a:p>
              <a:endParaRPr dirty="0"/>
            </a:p>
          </p:txBody>
        </p:sp>
        <p:sp>
          <p:nvSpPr>
            <p:cNvPr id="33" name="Freeform 6">
              <a:extLst>
                <a:ext uri="{FF2B5EF4-FFF2-40B4-BE49-F238E27FC236}">
                  <a16:creationId xmlns:a16="http://schemas.microsoft.com/office/drawing/2014/main" id="{7014CDAD-CBFF-903B-7A87-DFD5910381BA}"/>
                </a:ext>
              </a:extLst>
            </p:cNvPr>
            <p:cNvSpPr>
              <a:spLocks/>
            </p:cNvSpPr>
            <p:nvPr/>
          </p:nvSpPr>
          <p:spPr bwMode="gray">
            <a:xfrm>
              <a:off x="5359401" y="1371600"/>
              <a:ext cx="1728788" cy="898525"/>
            </a:xfrm>
            <a:custGeom>
              <a:avLst/>
              <a:gdLst>
                <a:gd name="T0" fmla="*/ 907 w 1089"/>
                <a:gd name="T1" fmla="*/ 0 h 566"/>
                <a:gd name="T2" fmla="*/ 784 w 1089"/>
                <a:gd name="T3" fmla="*/ 231 h 566"/>
                <a:gd name="T4" fmla="*/ 661 w 1089"/>
                <a:gd name="T5" fmla="*/ 0 h 566"/>
                <a:gd name="T6" fmla="*/ 0 w 1089"/>
                <a:gd name="T7" fmla="*/ 0 h 566"/>
                <a:gd name="T8" fmla="*/ 0 w 1089"/>
                <a:gd name="T9" fmla="*/ 566 h 566"/>
                <a:gd name="T10" fmla="*/ 502 w 1089"/>
                <a:gd name="T11" fmla="*/ 566 h 566"/>
                <a:gd name="T12" fmla="*/ 502 w 1089"/>
                <a:gd name="T13" fmla="*/ 437 h 566"/>
                <a:gd name="T14" fmla="*/ 161 w 1089"/>
                <a:gd name="T15" fmla="*/ 437 h 566"/>
                <a:gd name="T16" fmla="*/ 161 w 1089"/>
                <a:gd name="T17" fmla="*/ 330 h 566"/>
                <a:gd name="T18" fmla="*/ 464 w 1089"/>
                <a:gd name="T19" fmla="*/ 330 h 566"/>
                <a:gd name="T20" fmla="*/ 464 w 1089"/>
                <a:gd name="T21" fmla="*/ 216 h 566"/>
                <a:gd name="T22" fmla="*/ 161 w 1089"/>
                <a:gd name="T23" fmla="*/ 216 h 566"/>
                <a:gd name="T24" fmla="*/ 161 w 1089"/>
                <a:gd name="T25" fmla="*/ 119 h 566"/>
                <a:gd name="T26" fmla="*/ 493 w 1089"/>
                <a:gd name="T27" fmla="*/ 119 h 566"/>
                <a:gd name="T28" fmla="*/ 493 w 1089"/>
                <a:gd name="T29" fmla="*/ 24 h 566"/>
                <a:gd name="T30" fmla="*/ 703 w 1089"/>
                <a:gd name="T31" fmla="*/ 354 h 566"/>
                <a:gd name="T32" fmla="*/ 703 w 1089"/>
                <a:gd name="T33" fmla="*/ 566 h 566"/>
                <a:gd name="T34" fmla="*/ 864 w 1089"/>
                <a:gd name="T35" fmla="*/ 566 h 566"/>
                <a:gd name="T36" fmla="*/ 864 w 1089"/>
                <a:gd name="T37" fmla="*/ 354 h 566"/>
                <a:gd name="T38" fmla="*/ 1089 w 1089"/>
                <a:gd name="T39" fmla="*/ 0 h 566"/>
                <a:gd name="T40" fmla="*/ 907 w 1089"/>
                <a:gd name="T41"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9" h="566">
                  <a:moveTo>
                    <a:pt x="907" y="0"/>
                  </a:moveTo>
                  <a:lnTo>
                    <a:pt x="784" y="231"/>
                  </a:lnTo>
                  <a:lnTo>
                    <a:pt x="661" y="0"/>
                  </a:lnTo>
                  <a:lnTo>
                    <a:pt x="0" y="0"/>
                  </a:lnTo>
                  <a:lnTo>
                    <a:pt x="0" y="566"/>
                  </a:lnTo>
                  <a:lnTo>
                    <a:pt x="502" y="566"/>
                  </a:lnTo>
                  <a:lnTo>
                    <a:pt x="502" y="437"/>
                  </a:lnTo>
                  <a:lnTo>
                    <a:pt x="161" y="437"/>
                  </a:lnTo>
                  <a:lnTo>
                    <a:pt x="161" y="330"/>
                  </a:lnTo>
                  <a:lnTo>
                    <a:pt x="464" y="330"/>
                  </a:lnTo>
                  <a:lnTo>
                    <a:pt x="464" y="216"/>
                  </a:lnTo>
                  <a:lnTo>
                    <a:pt x="161" y="216"/>
                  </a:lnTo>
                  <a:lnTo>
                    <a:pt x="161" y="119"/>
                  </a:lnTo>
                  <a:lnTo>
                    <a:pt x="493" y="119"/>
                  </a:lnTo>
                  <a:lnTo>
                    <a:pt x="493" y="24"/>
                  </a:lnTo>
                  <a:lnTo>
                    <a:pt x="703" y="354"/>
                  </a:lnTo>
                  <a:lnTo>
                    <a:pt x="703" y="566"/>
                  </a:lnTo>
                  <a:lnTo>
                    <a:pt x="864" y="566"/>
                  </a:lnTo>
                  <a:lnTo>
                    <a:pt x="864" y="354"/>
                  </a:lnTo>
                  <a:lnTo>
                    <a:pt x="1089" y="0"/>
                  </a:lnTo>
                  <a:lnTo>
                    <a:pt x="907" y="0"/>
                  </a:lnTo>
                  <a:close/>
                </a:path>
              </a:pathLst>
            </a:custGeom>
            <a:solidFill>
              <a:srgbClr val="34B5D0"/>
            </a:solidFill>
            <a:ln>
              <a:noFill/>
            </a:ln>
          </p:spPr>
          <p:txBody>
            <a:bodyPr vert="horz" wrap="square" lIns="91440" tIns="45720" rIns="91440" bIns="45720" numCol="1" anchor="t" anchorCtr="0" compatLnSpc="1">
              <a:prstTxWarp prst="textNoShape">
                <a:avLst/>
              </a:prstTxWarp>
            </a:bodyPr>
            <a:lstStyle/>
            <a:p>
              <a:endParaRPr dirty="0"/>
            </a:p>
          </p:txBody>
        </p:sp>
        <p:sp>
          <p:nvSpPr>
            <p:cNvPr id="34" name="Freeform 7">
              <a:extLst>
                <a:ext uri="{FF2B5EF4-FFF2-40B4-BE49-F238E27FC236}">
                  <a16:creationId xmlns:a16="http://schemas.microsoft.com/office/drawing/2014/main" id="{D88844B2-0272-CB98-BF81-57CAF4ED181B}"/>
                </a:ext>
              </a:extLst>
            </p:cNvPr>
            <p:cNvSpPr>
              <a:spLocks/>
            </p:cNvSpPr>
            <p:nvPr/>
          </p:nvSpPr>
          <p:spPr bwMode="gray">
            <a:xfrm>
              <a:off x="3629026" y="2270125"/>
              <a:ext cx="1685925" cy="893763"/>
            </a:xfrm>
            <a:custGeom>
              <a:avLst/>
              <a:gdLst>
                <a:gd name="T0" fmla="*/ 773 w 1062"/>
                <a:gd name="T1" fmla="*/ 437 h 563"/>
                <a:gd name="T2" fmla="*/ 773 w 1062"/>
                <a:gd name="T3" fmla="*/ 0 h 563"/>
                <a:gd name="T4" fmla="*/ 613 w 1062"/>
                <a:gd name="T5" fmla="*/ 0 h 563"/>
                <a:gd name="T6" fmla="*/ 613 w 1062"/>
                <a:gd name="T7" fmla="*/ 530 h 563"/>
                <a:gd name="T8" fmla="*/ 395 w 1062"/>
                <a:gd name="T9" fmla="*/ 0 h 563"/>
                <a:gd name="T10" fmla="*/ 232 w 1062"/>
                <a:gd name="T11" fmla="*/ 0 h 563"/>
                <a:gd name="T12" fmla="*/ 0 w 1062"/>
                <a:gd name="T13" fmla="*/ 563 h 563"/>
                <a:gd name="T14" fmla="*/ 168 w 1062"/>
                <a:gd name="T15" fmla="*/ 563 h 563"/>
                <a:gd name="T16" fmla="*/ 449 w 1062"/>
                <a:gd name="T17" fmla="*/ 563 h 563"/>
                <a:gd name="T18" fmla="*/ 208 w 1062"/>
                <a:gd name="T19" fmla="*/ 420 h 563"/>
                <a:gd name="T20" fmla="*/ 312 w 1062"/>
                <a:gd name="T21" fmla="*/ 154 h 563"/>
                <a:gd name="T22" fmla="*/ 315 w 1062"/>
                <a:gd name="T23" fmla="*/ 154 h 563"/>
                <a:gd name="T24" fmla="*/ 421 w 1062"/>
                <a:gd name="T25" fmla="*/ 463 h 563"/>
                <a:gd name="T26" fmla="*/ 461 w 1062"/>
                <a:gd name="T27" fmla="*/ 563 h 563"/>
                <a:gd name="T28" fmla="*/ 613 w 1062"/>
                <a:gd name="T29" fmla="*/ 563 h 563"/>
                <a:gd name="T30" fmla="*/ 613 w 1062"/>
                <a:gd name="T31" fmla="*/ 563 h 563"/>
                <a:gd name="T32" fmla="*/ 1062 w 1062"/>
                <a:gd name="T33" fmla="*/ 563 h 563"/>
                <a:gd name="T34" fmla="*/ 1062 w 1062"/>
                <a:gd name="T35" fmla="*/ 437 h 563"/>
                <a:gd name="T36" fmla="*/ 773 w 1062"/>
                <a:gd name="T37" fmla="*/ 437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62" h="563">
                  <a:moveTo>
                    <a:pt x="773" y="437"/>
                  </a:moveTo>
                  <a:lnTo>
                    <a:pt x="773" y="0"/>
                  </a:lnTo>
                  <a:lnTo>
                    <a:pt x="613" y="0"/>
                  </a:lnTo>
                  <a:lnTo>
                    <a:pt x="613" y="530"/>
                  </a:lnTo>
                  <a:lnTo>
                    <a:pt x="395" y="0"/>
                  </a:lnTo>
                  <a:lnTo>
                    <a:pt x="232" y="0"/>
                  </a:lnTo>
                  <a:lnTo>
                    <a:pt x="0" y="563"/>
                  </a:lnTo>
                  <a:lnTo>
                    <a:pt x="168" y="563"/>
                  </a:lnTo>
                  <a:lnTo>
                    <a:pt x="449" y="563"/>
                  </a:lnTo>
                  <a:lnTo>
                    <a:pt x="208" y="420"/>
                  </a:lnTo>
                  <a:lnTo>
                    <a:pt x="312" y="154"/>
                  </a:lnTo>
                  <a:lnTo>
                    <a:pt x="315" y="154"/>
                  </a:lnTo>
                  <a:lnTo>
                    <a:pt x="421" y="463"/>
                  </a:lnTo>
                  <a:lnTo>
                    <a:pt x="461" y="563"/>
                  </a:lnTo>
                  <a:lnTo>
                    <a:pt x="613" y="563"/>
                  </a:lnTo>
                  <a:lnTo>
                    <a:pt x="613" y="563"/>
                  </a:lnTo>
                  <a:lnTo>
                    <a:pt x="1062" y="563"/>
                  </a:lnTo>
                  <a:lnTo>
                    <a:pt x="1062" y="437"/>
                  </a:lnTo>
                  <a:lnTo>
                    <a:pt x="773" y="437"/>
                  </a:lnTo>
                  <a:close/>
                </a:path>
              </a:pathLst>
            </a:custGeom>
            <a:solidFill>
              <a:srgbClr val="5A8E22"/>
            </a:solidFill>
            <a:ln>
              <a:noFill/>
            </a:ln>
          </p:spPr>
          <p:txBody>
            <a:bodyPr vert="horz" wrap="square" lIns="91440" tIns="45720" rIns="91440" bIns="45720" numCol="1" anchor="t" anchorCtr="0" compatLnSpc="1">
              <a:prstTxWarp prst="textNoShape">
                <a:avLst/>
              </a:prstTxWarp>
            </a:bodyPr>
            <a:lstStyle/>
            <a:p>
              <a:endParaRPr dirty="0"/>
            </a:p>
          </p:txBody>
        </p:sp>
        <p:sp>
          <p:nvSpPr>
            <p:cNvPr id="35" name="Freeform 8">
              <a:extLst>
                <a:ext uri="{FF2B5EF4-FFF2-40B4-BE49-F238E27FC236}">
                  <a16:creationId xmlns:a16="http://schemas.microsoft.com/office/drawing/2014/main" id="{07C79990-3BFC-B94F-C8F8-6627F3B044BF}"/>
                </a:ext>
              </a:extLst>
            </p:cNvPr>
            <p:cNvSpPr>
              <a:spLocks noEditPoints="1"/>
            </p:cNvSpPr>
            <p:nvPr/>
          </p:nvSpPr>
          <p:spPr bwMode="gray">
            <a:xfrm>
              <a:off x="5359401" y="2270125"/>
              <a:ext cx="901700" cy="893763"/>
            </a:xfrm>
            <a:custGeom>
              <a:avLst/>
              <a:gdLst>
                <a:gd name="T0" fmla="*/ 0 w 240"/>
                <a:gd name="T1" fmla="*/ 0 h 237"/>
                <a:gd name="T2" fmla="*/ 112 w 240"/>
                <a:gd name="T3" fmla="*/ 0 h 237"/>
                <a:gd name="T4" fmla="*/ 240 w 240"/>
                <a:gd name="T5" fmla="*/ 117 h 237"/>
                <a:gd name="T6" fmla="*/ 112 w 240"/>
                <a:gd name="T7" fmla="*/ 237 h 237"/>
                <a:gd name="T8" fmla="*/ 0 w 240"/>
                <a:gd name="T9" fmla="*/ 237 h 237"/>
                <a:gd name="T10" fmla="*/ 0 w 240"/>
                <a:gd name="T11" fmla="*/ 0 h 237"/>
                <a:gd name="T12" fmla="*/ 68 w 240"/>
                <a:gd name="T13" fmla="*/ 184 h 237"/>
                <a:gd name="T14" fmla="*/ 100 w 240"/>
                <a:gd name="T15" fmla="*/ 184 h 237"/>
                <a:gd name="T16" fmla="*/ 172 w 240"/>
                <a:gd name="T17" fmla="*/ 117 h 237"/>
                <a:gd name="T18" fmla="*/ 100 w 240"/>
                <a:gd name="T19" fmla="*/ 53 h 237"/>
                <a:gd name="T20" fmla="*/ 68 w 240"/>
                <a:gd name="T21" fmla="*/ 53 h 237"/>
                <a:gd name="T22" fmla="*/ 68 w 240"/>
                <a:gd name="T23" fmla="*/ 18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0" y="0"/>
                  </a:moveTo>
                  <a:cubicBezTo>
                    <a:pt x="112" y="0"/>
                    <a:pt x="112" y="0"/>
                    <a:pt x="112" y="0"/>
                  </a:cubicBezTo>
                  <a:cubicBezTo>
                    <a:pt x="192" y="0"/>
                    <a:pt x="240" y="44"/>
                    <a:pt x="240" y="117"/>
                  </a:cubicBezTo>
                  <a:cubicBezTo>
                    <a:pt x="240" y="195"/>
                    <a:pt x="191" y="237"/>
                    <a:pt x="112" y="237"/>
                  </a:cubicBezTo>
                  <a:cubicBezTo>
                    <a:pt x="0" y="237"/>
                    <a:pt x="0" y="237"/>
                    <a:pt x="0" y="237"/>
                  </a:cubicBezTo>
                  <a:lnTo>
                    <a:pt x="0" y="0"/>
                  </a:lnTo>
                  <a:close/>
                  <a:moveTo>
                    <a:pt x="68" y="184"/>
                  </a:moveTo>
                  <a:cubicBezTo>
                    <a:pt x="100" y="184"/>
                    <a:pt x="100" y="184"/>
                    <a:pt x="100" y="184"/>
                  </a:cubicBezTo>
                  <a:cubicBezTo>
                    <a:pt x="151" y="183"/>
                    <a:pt x="172" y="165"/>
                    <a:pt x="172" y="117"/>
                  </a:cubicBezTo>
                  <a:cubicBezTo>
                    <a:pt x="172" y="74"/>
                    <a:pt x="146" y="53"/>
                    <a:pt x="100" y="53"/>
                  </a:cubicBezTo>
                  <a:cubicBezTo>
                    <a:pt x="68" y="53"/>
                    <a:pt x="68" y="53"/>
                    <a:pt x="68" y="53"/>
                  </a:cubicBezTo>
                  <a:lnTo>
                    <a:pt x="68" y="184"/>
                  </a:lnTo>
                  <a:close/>
                </a:path>
              </a:pathLst>
            </a:custGeom>
            <a:solidFill>
              <a:srgbClr val="5A8E22"/>
            </a:solidFill>
            <a:ln>
              <a:noFill/>
            </a:ln>
          </p:spPr>
          <p:txBody>
            <a:bodyPr vert="horz" wrap="square" lIns="91440" tIns="45720" rIns="91440" bIns="45720" numCol="1" anchor="t" anchorCtr="0" compatLnSpc="1">
              <a:prstTxWarp prst="textNoShape">
                <a:avLst/>
              </a:prstTxWarp>
            </a:bodyPr>
            <a:lstStyle/>
            <a:p>
              <a:endParaRPr dirty="0"/>
            </a:p>
          </p:txBody>
        </p:sp>
        <p:sp>
          <p:nvSpPr>
            <p:cNvPr id="36" name="Freeform 9">
              <a:extLst>
                <a:ext uri="{FF2B5EF4-FFF2-40B4-BE49-F238E27FC236}">
                  <a16:creationId xmlns:a16="http://schemas.microsoft.com/office/drawing/2014/main" id="{FA82D75F-E3F2-A170-EE0C-12C7A5198BF8}"/>
                </a:ext>
              </a:extLst>
            </p:cNvPr>
            <p:cNvSpPr>
              <a:spLocks noEditPoints="1"/>
            </p:cNvSpPr>
            <p:nvPr/>
          </p:nvSpPr>
          <p:spPr bwMode="gray">
            <a:xfrm>
              <a:off x="6310313" y="2270125"/>
              <a:ext cx="874713" cy="893763"/>
            </a:xfrm>
            <a:custGeom>
              <a:avLst/>
              <a:gdLst>
                <a:gd name="T0" fmla="*/ 0 w 233"/>
                <a:gd name="T1" fmla="*/ 0 h 237"/>
                <a:gd name="T2" fmla="*/ 134 w 233"/>
                <a:gd name="T3" fmla="*/ 0 h 237"/>
                <a:gd name="T4" fmla="*/ 225 w 233"/>
                <a:gd name="T5" fmla="*/ 66 h 237"/>
                <a:gd name="T6" fmla="*/ 184 w 233"/>
                <a:gd name="T7" fmla="*/ 126 h 237"/>
                <a:gd name="T8" fmla="*/ 184 w 233"/>
                <a:gd name="T9" fmla="*/ 127 h 237"/>
                <a:gd name="T10" fmla="*/ 222 w 233"/>
                <a:gd name="T11" fmla="*/ 184 h 237"/>
                <a:gd name="T12" fmla="*/ 233 w 233"/>
                <a:gd name="T13" fmla="*/ 237 h 237"/>
                <a:gd name="T14" fmla="*/ 166 w 233"/>
                <a:gd name="T15" fmla="*/ 237 h 237"/>
                <a:gd name="T16" fmla="*/ 158 w 233"/>
                <a:gd name="T17" fmla="*/ 199 h 237"/>
                <a:gd name="T18" fmla="*/ 120 w 233"/>
                <a:gd name="T19" fmla="*/ 151 h 237"/>
                <a:gd name="T20" fmla="*/ 68 w 233"/>
                <a:gd name="T21" fmla="*/ 151 h 237"/>
                <a:gd name="T22" fmla="*/ 68 w 233"/>
                <a:gd name="T23" fmla="*/ 237 h 237"/>
                <a:gd name="T24" fmla="*/ 0 w 233"/>
                <a:gd name="T25" fmla="*/ 237 h 237"/>
                <a:gd name="T26" fmla="*/ 0 w 233"/>
                <a:gd name="T27" fmla="*/ 0 h 237"/>
                <a:gd name="T28" fmla="*/ 68 w 233"/>
                <a:gd name="T29" fmla="*/ 103 h 237"/>
                <a:gd name="T30" fmla="*/ 125 w 233"/>
                <a:gd name="T31" fmla="*/ 103 h 237"/>
                <a:gd name="T32" fmla="*/ 157 w 233"/>
                <a:gd name="T33" fmla="*/ 75 h 237"/>
                <a:gd name="T34" fmla="*/ 123 w 233"/>
                <a:gd name="T35" fmla="*/ 49 h 237"/>
                <a:gd name="T36" fmla="*/ 68 w 233"/>
                <a:gd name="T37" fmla="*/ 49 h 237"/>
                <a:gd name="T38" fmla="*/ 68 w 233"/>
                <a:gd name="T39" fmla="*/ 10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237">
                  <a:moveTo>
                    <a:pt x="0" y="0"/>
                  </a:moveTo>
                  <a:cubicBezTo>
                    <a:pt x="134" y="0"/>
                    <a:pt x="134" y="0"/>
                    <a:pt x="134" y="0"/>
                  </a:cubicBezTo>
                  <a:cubicBezTo>
                    <a:pt x="180" y="0"/>
                    <a:pt x="225" y="19"/>
                    <a:pt x="225" y="66"/>
                  </a:cubicBezTo>
                  <a:cubicBezTo>
                    <a:pt x="225" y="92"/>
                    <a:pt x="211" y="116"/>
                    <a:pt x="184" y="126"/>
                  </a:cubicBezTo>
                  <a:cubicBezTo>
                    <a:pt x="184" y="127"/>
                    <a:pt x="184" y="127"/>
                    <a:pt x="184" y="127"/>
                  </a:cubicBezTo>
                  <a:cubicBezTo>
                    <a:pt x="212" y="133"/>
                    <a:pt x="220" y="161"/>
                    <a:pt x="222" y="184"/>
                  </a:cubicBezTo>
                  <a:cubicBezTo>
                    <a:pt x="223" y="194"/>
                    <a:pt x="224" y="228"/>
                    <a:pt x="233" y="237"/>
                  </a:cubicBezTo>
                  <a:cubicBezTo>
                    <a:pt x="166" y="237"/>
                    <a:pt x="166" y="237"/>
                    <a:pt x="166" y="237"/>
                  </a:cubicBezTo>
                  <a:cubicBezTo>
                    <a:pt x="160" y="229"/>
                    <a:pt x="159" y="206"/>
                    <a:pt x="158" y="199"/>
                  </a:cubicBezTo>
                  <a:cubicBezTo>
                    <a:pt x="156" y="175"/>
                    <a:pt x="152" y="151"/>
                    <a:pt x="120" y="151"/>
                  </a:cubicBezTo>
                  <a:cubicBezTo>
                    <a:pt x="68" y="151"/>
                    <a:pt x="68" y="151"/>
                    <a:pt x="68" y="151"/>
                  </a:cubicBezTo>
                  <a:cubicBezTo>
                    <a:pt x="68" y="237"/>
                    <a:pt x="68" y="237"/>
                    <a:pt x="68" y="237"/>
                  </a:cubicBezTo>
                  <a:cubicBezTo>
                    <a:pt x="0" y="237"/>
                    <a:pt x="0" y="237"/>
                    <a:pt x="0" y="237"/>
                  </a:cubicBezTo>
                  <a:lnTo>
                    <a:pt x="0" y="0"/>
                  </a:lnTo>
                  <a:close/>
                  <a:moveTo>
                    <a:pt x="68" y="103"/>
                  </a:moveTo>
                  <a:cubicBezTo>
                    <a:pt x="125" y="103"/>
                    <a:pt x="125" y="103"/>
                    <a:pt x="125" y="103"/>
                  </a:cubicBezTo>
                  <a:cubicBezTo>
                    <a:pt x="146" y="103"/>
                    <a:pt x="157" y="93"/>
                    <a:pt x="157" y="75"/>
                  </a:cubicBezTo>
                  <a:cubicBezTo>
                    <a:pt x="157" y="57"/>
                    <a:pt x="142" y="49"/>
                    <a:pt x="123" y="49"/>
                  </a:cubicBezTo>
                  <a:cubicBezTo>
                    <a:pt x="68" y="49"/>
                    <a:pt x="68" y="49"/>
                    <a:pt x="68" y="49"/>
                  </a:cubicBezTo>
                  <a:lnTo>
                    <a:pt x="68" y="103"/>
                  </a:lnTo>
                  <a:close/>
                </a:path>
              </a:pathLst>
            </a:custGeom>
            <a:solidFill>
              <a:srgbClr val="5A8E22"/>
            </a:solidFill>
            <a:ln>
              <a:noFill/>
            </a:ln>
          </p:spPr>
          <p:txBody>
            <a:bodyPr vert="horz" wrap="square" lIns="91440" tIns="45720" rIns="91440" bIns="45720" numCol="1" anchor="t" anchorCtr="0" compatLnSpc="1">
              <a:prstTxWarp prst="textNoShape">
                <a:avLst/>
              </a:prstTxWarp>
            </a:bodyPr>
            <a:lstStyle/>
            <a:p>
              <a:endParaRPr dirty="0"/>
            </a:p>
          </p:txBody>
        </p:sp>
        <p:sp>
          <p:nvSpPr>
            <p:cNvPr id="37" name="Rectangle 10">
              <a:extLst>
                <a:ext uri="{FF2B5EF4-FFF2-40B4-BE49-F238E27FC236}">
                  <a16:creationId xmlns:a16="http://schemas.microsoft.com/office/drawing/2014/main" id="{D5172F75-18A9-DD5C-3B34-31126E9A639A}"/>
                </a:ext>
              </a:extLst>
            </p:cNvPr>
            <p:cNvSpPr>
              <a:spLocks noChangeArrowheads="1"/>
            </p:cNvSpPr>
            <p:nvPr/>
          </p:nvSpPr>
          <p:spPr bwMode="gray">
            <a:xfrm>
              <a:off x="7231063" y="2270125"/>
              <a:ext cx="254000" cy="893763"/>
            </a:xfrm>
            <a:prstGeom prst="rect">
              <a:avLst/>
            </a:prstGeom>
            <a:solidFill>
              <a:srgbClr val="5A8E22"/>
            </a:solidFill>
            <a:ln>
              <a:noFill/>
            </a:ln>
          </p:spPr>
          <p:txBody>
            <a:bodyPr vert="horz" wrap="square" lIns="91440" tIns="45720" rIns="91440" bIns="45720" numCol="1" anchor="t" anchorCtr="0" compatLnSpc="1">
              <a:prstTxWarp prst="textNoShape">
                <a:avLst/>
              </a:prstTxWarp>
            </a:bodyPr>
            <a:lstStyle/>
            <a:p>
              <a:endParaRPr dirty="0"/>
            </a:p>
          </p:txBody>
        </p:sp>
        <p:sp>
          <p:nvSpPr>
            <p:cNvPr id="38" name="Freeform 11">
              <a:extLst>
                <a:ext uri="{FF2B5EF4-FFF2-40B4-BE49-F238E27FC236}">
                  <a16:creationId xmlns:a16="http://schemas.microsoft.com/office/drawing/2014/main" id="{3D2E29BB-BDC7-A8AD-1A33-6BA50D76170E}"/>
                </a:ext>
              </a:extLst>
            </p:cNvPr>
            <p:cNvSpPr>
              <a:spLocks/>
            </p:cNvSpPr>
            <p:nvPr/>
          </p:nvSpPr>
          <p:spPr bwMode="gray">
            <a:xfrm>
              <a:off x="7542213" y="2270125"/>
              <a:ext cx="938213" cy="931863"/>
            </a:xfrm>
            <a:custGeom>
              <a:avLst/>
              <a:gdLst>
                <a:gd name="T0" fmla="*/ 181 w 250"/>
                <a:gd name="T1" fmla="*/ 89 h 247"/>
                <a:gd name="T2" fmla="*/ 129 w 250"/>
                <a:gd name="T3" fmla="*/ 53 h 247"/>
                <a:gd name="T4" fmla="*/ 68 w 250"/>
                <a:gd name="T5" fmla="*/ 123 h 247"/>
                <a:gd name="T6" fmla="*/ 129 w 250"/>
                <a:gd name="T7" fmla="*/ 194 h 247"/>
                <a:gd name="T8" fmla="*/ 181 w 250"/>
                <a:gd name="T9" fmla="*/ 150 h 247"/>
                <a:gd name="T10" fmla="*/ 250 w 250"/>
                <a:gd name="T11" fmla="*/ 150 h 247"/>
                <a:gd name="T12" fmla="*/ 130 w 250"/>
                <a:gd name="T13" fmla="*/ 247 h 247"/>
                <a:gd name="T14" fmla="*/ 0 w 250"/>
                <a:gd name="T15" fmla="*/ 123 h 247"/>
                <a:gd name="T16" fmla="*/ 130 w 250"/>
                <a:gd name="T17" fmla="*/ 0 h 247"/>
                <a:gd name="T18" fmla="*/ 250 w 250"/>
                <a:gd name="T19" fmla="*/ 89 h 247"/>
                <a:gd name="T20" fmla="*/ 181 w 250"/>
                <a:gd name="T21" fmla="*/ 8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247">
                  <a:moveTo>
                    <a:pt x="181" y="89"/>
                  </a:moveTo>
                  <a:cubicBezTo>
                    <a:pt x="178" y="65"/>
                    <a:pt x="157" y="53"/>
                    <a:pt x="129" y="53"/>
                  </a:cubicBezTo>
                  <a:cubicBezTo>
                    <a:pt x="85" y="53"/>
                    <a:pt x="68" y="88"/>
                    <a:pt x="68" y="123"/>
                  </a:cubicBezTo>
                  <a:cubicBezTo>
                    <a:pt x="68" y="159"/>
                    <a:pt x="85" y="194"/>
                    <a:pt x="129" y="194"/>
                  </a:cubicBezTo>
                  <a:cubicBezTo>
                    <a:pt x="161" y="194"/>
                    <a:pt x="179" y="177"/>
                    <a:pt x="181" y="150"/>
                  </a:cubicBezTo>
                  <a:cubicBezTo>
                    <a:pt x="250" y="150"/>
                    <a:pt x="250" y="150"/>
                    <a:pt x="250" y="150"/>
                  </a:cubicBezTo>
                  <a:cubicBezTo>
                    <a:pt x="246" y="211"/>
                    <a:pt x="196" y="247"/>
                    <a:pt x="130" y="247"/>
                  </a:cubicBezTo>
                  <a:cubicBezTo>
                    <a:pt x="51" y="247"/>
                    <a:pt x="0" y="192"/>
                    <a:pt x="0" y="123"/>
                  </a:cubicBezTo>
                  <a:cubicBezTo>
                    <a:pt x="0" y="54"/>
                    <a:pt x="51" y="0"/>
                    <a:pt x="130" y="0"/>
                  </a:cubicBezTo>
                  <a:cubicBezTo>
                    <a:pt x="187" y="0"/>
                    <a:pt x="248" y="32"/>
                    <a:pt x="250" y="89"/>
                  </a:cubicBezTo>
                  <a:lnTo>
                    <a:pt x="181" y="89"/>
                  </a:lnTo>
                  <a:close/>
                </a:path>
              </a:pathLst>
            </a:custGeom>
            <a:solidFill>
              <a:srgbClr val="5A8E22"/>
            </a:solidFill>
            <a:ln>
              <a:noFill/>
            </a:ln>
          </p:spPr>
          <p:txBody>
            <a:bodyPr vert="horz" wrap="square" lIns="91440" tIns="45720" rIns="91440" bIns="45720" numCol="1" anchor="t" anchorCtr="0" compatLnSpc="1">
              <a:prstTxWarp prst="textNoShape">
                <a:avLst/>
              </a:prstTxWarp>
            </a:bodyPr>
            <a:lstStyle/>
            <a:p>
              <a:endParaRPr dirty="0"/>
            </a:p>
          </p:txBody>
        </p:sp>
        <p:sp>
          <p:nvSpPr>
            <p:cNvPr id="39" name="Freeform 12">
              <a:extLst>
                <a:ext uri="{FF2B5EF4-FFF2-40B4-BE49-F238E27FC236}">
                  <a16:creationId xmlns:a16="http://schemas.microsoft.com/office/drawing/2014/main" id="{C8E69B2E-6378-B1F5-F5C1-45F43E635DA5}"/>
                </a:ext>
              </a:extLst>
            </p:cNvPr>
            <p:cNvSpPr>
              <a:spLocks/>
            </p:cNvSpPr>
            <p:nvPr/>
          </p:nvSpPr>
          <p:spPr bwMode="gray">
            <a:xfrm>
              <a:off x="8540751" y="2270125"/>
              <a:ext cx="849313" cy="893763"/>
            </a:xfrm>
            <a:custGeom>
              <a:avLst/>
              <a:gdLst>
                <a:gd name="T0" fmla="*/ 0 w 535"/>
                <a:gd name="T1" fmla="*/ 0 h 563"/>
                <a:gd name="T2" fmla="*/ 161 w 535"/>
                <a:gd name="T3" fmla="*/ 0 h 563"/>
                <a:gd name="T4" fmla="*/ 161 w 535"/>
                <a:gd name="T5" fmla="*/ 204 h 563"/>
                <a:gd name="T6" fmla="*/ 374 w 535"/>
                <a:gd name="T7" fmla="*/ 204 h 563"/>
                <a:gd name="T8" fmla="*/ 374 w 535"/>
                <a:gd name="T9" fmla="*/ 0 h 563"/>
                <a:gd name="T10" fmla="*/ 535 w 535"/>
                <a:gd name="T11" fmla="*/ 0 h 563"/>
                <a:gd name="T12" fmla="*/ 535 w 535"/>
                <a:gd name="T13" fmla="*/ 563 h 563"/>
                <a:gd name="T14" fmla="*/ 374 w 535"/>
                <a:gd name="T15" fmla="*/ 563 h 563"/>
                <a:gd name="T16" fmla="*/ 374 w 535"/>
                <a:gd name="T17" fmla="*/ 330 h 563"/>
                <a:gd name="T18" fmla="*/ 161 w 535"/>
                <a:gd name="T19" fmla="*/ 330 h 563"/>
                <a:gd name="T20" fmla="*/ 161 w 535"/>
                <a:gd name="T21" fmla="*/ 563 h 563"/>
                <a:gd name="T22" fmla="*/ 0 w 535"/>
                <a:gd name="T23" fmla="*/ 563 h 563"/>
                <a:gd name="T24" fmla="*/ 0 w 535"/>
                <a:gd name="T25" fmla="*/ 0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5" h="563">
                  <a:moveTo>
                    <a:pt x="0" y="0"/>
                  </a:moveTo>
                  <a:lnTo>
                    <a:pt x="161" y="0"/>
                  </a:lnTo>
                  <a:lnTo>
                    <a:pt x="161" y="204"/>
                  </a:lnTo>
                  <a:lnTo>
                    <a:pt x="374" y="204"/>
                  </a:lnTo>
                  <a:lnTo>
                    <a:pt x="374" y="0"/>
                  </a:lnTo>
                  <a:lnTo>
                    <a:pt x="535" y="0"/>
                  </a:lnTo>
                  <a:lnTo>
                    <a:pt x="535" y="563"/>
                  </a:lnTo>
                  <a:lnTo>
                    <a:pt x="374" y="563"/>
                  </a:lnTo>
                  <a:lnTo>
                    <a:pt x="374" y="330"/>
                  </a:lnTo>
                  <a:lnTo>
                    <a:pt x="161" y="330"/>
                  </a:lnTo>
                  <a:lnTo>
                    <a:pt x="161" y="563"/>
                  </a:lnTo>
                  <a:lnTo>
                    <a:pt x="0" y="563"/>
                  </a:lnTo>
                  <a:lnTo>
                    <a:pt x="0" y="0"/>
                  </a:lnTo>
                  <a:close/>
                </a:path>
              </a:pathLst>
            </a:custGeom>
            <a:solidFill>
              <a:srgbClr val="5A8E22"/>
            </a:solidFill>
            <a:ln>
              <a:noFill/>
            </a:ln>
          </p:spPr>
          <p:txBody>
            <a:bodyPr vert="horz" wrap="square" lIns="91440" tIns="45720" rIns="91440" bIns="45720" numCol="1" anchor="t" anchorCtr="0" compatLnSpc="1">
              <a:prstTxWarp prst="textNoShape">
                <a:avLst/>
              </a:prstTxWarp>
            </a:bodyPr>
            <a:lstStyle/>
            <a:p>
              <a:endParaRPr dirty="0"/>
            </a:p>
          </p:txBody>
        </p:sp>
      </p:grpSp>
      <p:sp>
        <p:nvSpPr>
          <p:cNvPr id="40" name="Freeform: Shape 39">
            <a:extLst>
              <a:ext uri="{FF2B5EF4-FFF2-40B4-BE49-F238E27FC236}">
                <a16:creationId xmlns:a16="http://schemas.microsoft.com/office/drawing/2014/main" id="{53D99580-F6A7-6ABF-EA63-C87EA2BFA936}"/>
              </a:ext>
            </a:extLst>
          </p:cNvPr>
          <p:cNvSpPr/>
          <p:nvPr userDrawn="1"/>
        </p:nvSpPr>
        <p:spPr>
          <a:xfrm>
            <a:off x="8837612" y="-10886"/>
            <a:ext cx="3375025" cy="6868886"/>
          </a:xfrm>
          <a:custGeom>
            <a:avLst/>
            <a:gdLst>
              <a:gd name="connsiteX0" fmla="*/ 3046412 w 3375025"/>
              <a:gd name="connsiteY0" fmla="*/ 0 h 6868886"/>
              <a:gd name="connsiteX1" fmla="*/ 3046412 w 3375025"/>
              <a:gd name="connsiteY1" fmla="*/ 10886 h 6868886"/>
              <a:gd name="connsiteX2" fmla="*/ 3048000 w 3375025"/>
              <a:gd name="connsiteY2" fmla="*/ 10886 h 6868886"/>
              <a:gd name="connsiteX3" fmla="*/ 3375025 w 3375025"/>
              <a:gd name="connsiteY3" fmla="*/ 10886 h 6868886"/>
              <a:gd name="connsiteX4" fmla="*/ 3375025 w 3375025"/>
              <a:gd name="connsiteY4" fmla="*/ 6868886 h 6868886"/>
              <a:gd name="connsiteX5" fmla="*/ 3048000 w 3375025"/>
              <a:gd name="connsiteY5" fmla="*/ 6868886 h 6868886"/>
              <a:gd name="connsiteX6" fmla="*/ 3046412 w 3375025"/>
              <a:gd name="connsiteY6" fmla="*/ 6868886 h 6868886"/>
              <a:gd name="connsiteX7" fmla="*/ 3033486 w 3375025"/>
              <a:gd name="connsiteY7" fmla="*/ 6868886 h 6868886"/>
              <a:gd name="connsiteX8" fmla="*/ 0 w 3375025"/>
              <a:gd name="connsiteY8" fmla="*/ 6868886 h 6868886"/>
              <a:gd name="connsiteX9" fmla="*/ 3033486 w 3375025"/>
              <a:gd name="connsiteY9" fmla="*/ 29145 h 6868886"/>
              <a:gd name="connsiteX10" fmla="*/ 3033486 w 3375025"/>
              <a:gd name="connsiteY10" fmla="*/ 10886 h 6868886"/>
              <a:gd name="connsiteX11" fmla="*/ 3041584 w 3375025"/>
              <a:gd name="connsiteY11" fmla="*/ 10886 h 6868886"/>
              <a:gd name="connsiteX12" fmla="*/ 3046412 w 3375025"/>
              <a:gd name="connsiteY12" fmla="*/ 0 h 686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5025" h="6868886">
                <a:moveTo>
                  <a:pt x="3046412" y="0"/>
                </a:moveTo>
                <a:lnTo>
                  <a:pt x="3046412" y="10886"/>
                </a:lnTo>
                <a:lnTo>
                  <a:pt x="3048000" y="10886"/>
                </a:lnTo>
                <a:lnTo>
                  <a:pt x="3375025" y="10886"/>
                </a:lnTo>
                <a:lnTo>
                  <a:pt x="3375025" y="6868886"/>
                </a:lnTo>
                <a:lnTo>
                  <a:pt x="3048000" y="6868886"/>
                </a:lnTo>
                <a:lnTo>
                  <a:pt x="3046412" y="6868886"/>
                </a:lnTo>
                <a:lnTo>
                  <a:pt x="3033486" y="6868886"/>
                </a:lnTo>
                <a:lnTo>
                  <a:pt x="0" y="6868886"/>
                </a:lnTo>
                <a:lnTo>
                  <a:pt x="3033486" y="29145"/>
                </a:lnTo>
                <a:lnTo>
                  <a:pt x="3033486" y="10886"/>
                </a:lnTo>
                <a:lnTo>
                  <a:pt x="3041584" y="10886"/>
                </a:lnTo>
                <a:lnTo>
                  <a:pt x="3046412" y="0"/>
                </a:lnTo>
                <a:close/>
              </a:path>
            </a:pathLst>
          </a:custGeom>
          <a:gradFill flip="none" rotWithShape="1">
            <a:gsLst>
              <a:gs pos="0">
                <a:schemeClr val="accent1">
                  <a:lumMod val="50000"/>
                </a:schemeClr>
              </a:gs>
              <a:gs pos="52000">
                <a:schemeClr val="accent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Tree>
    <p:extLst>
      <p:ext uri="{BB962C8B-B14F-4D97-AF65-F5344CB8AC3E}">
        <p14:creationId xmlns:p14="http://schemas.microsoft.com/office/powerpoint/2010/main" val="430172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12" y="228600"/>
            <a:ext cx="10969943" cy="1066800"/>
          </a:xfrm>
          <a:prstGeom prst="rect">
            <a:avLst/>
          </a:prstGeom>
        </p:spPr>
        <p:txBody>
          <a:bodyPr vert="horz" lIns="0" tIns="0" rIns="0" bIns="0" rtlCol="0" anchor="b">
            <a:noAutofit/>
          </a:bodyPr>
          <a:lstStyle/>
          <a:p>
            <a:r>
              <a:rPr lang="en-US"/>
              <a:t>Click to edit Master title style</a:t>
            </a:r>
            <a:endParaRPr/>
          </a:p>
        </p:txBody>
      </p:sp>
      <p:sp>
        <p:nvSpPr>
          <p:cNvPr id="3" name="Text Placeholder 2"/>
          <p:cNvSpPr>
            <a:spLocks noGrp="1"/>
          </p:cNvSpPr>
          <p:nvPr>
            <p:ph type="body" idx="1"/>
          </p:nvPr>
        </p:nvSpPr>
        <p:spPr>
          <a:xfrm>
            <a:off x="609441" y="1524000"/>
            <a:ext cx="10969943" cy="438499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9" name="Freeform: Shape 28">
            <a:extLst>
              <a:ext uri="{FF2B5EF4-FFF2-40B4-BE49-F238E27FC236}">
                <a16:creationId xmlns:a16="http://schemas.microsoft.com/office/drawing/2014/main" id="{0E67C495-C4EA-B8F7-F205-B14F058A0425}"/>
              </a:ext>
            </a:extLst>
          </p:cNvPr>
          <p:cNvSpPr/>
          <p:nvPr userDrawn="1"/>
        </p:nvSpPr>
        <p:spPr>
          <a:xfrm>
            <a:off x="581758" y="6086022"/>
            <a:ext cx="11019692" cy="545123"/>
          </a:xfrm>
          <a:custGeom>
            <a:avLst/>
            <a:gdLst>
              <a:gd name="connsiteX0" fmla="*/ 0 w 11010900"/>
              <a:gd name="connsiteY0" fmla="*/ 457200 h 457200"/>
              <a:gd name="connsiteX1" fmla="*/ 9029700 w 11010900"/>
              <a:gd name="connsiteY1" fmla="*/ 457200 h 457200"/>
              <a:gd name="connsiteX2" fmla="*/ 9486900 w 11010900"/>
              <a:gd name="connsiteY2" fmla="*/ 0 h 457200"/>
              <a:gd name="connsiteX3" fmla="*/ 11010900 w 11010900"/>
              <a:gd name="connsiteY3" fmla="*/ 0 h 457200"/>
              <a:gd name="connsiteX0" fmla="*/ 0 w 11010900"/>
              <a:gd name="connsiteY0" fmla="*/ 457200 h 527538"/>
              <a:gd name="connsiteX1" fmla="*/ 9812215 w 11010900"/>
              <a:gd name="connsiteY1" fmla="*/ 527538 h 527538"/>
              <a:gd name="connsiteX2" fmla="*/ 9486900 w 11010900"/>
              <a:gd name="connsiteY2" fmla="*/ 0 h 527538"/>
              <a:gd name="connsiteX3" fmla="*/ 11010900 w 11010900"/>
              <a:gd name="connsiteY3" fmla="*/ 0 h 527538"/>
              <a:gd name="connsiteX0" fmla="*/ 0 w 11019692"/>
              <a:gd name="connsiteY0" fmla="*/ 545123 h 545123"/>
              <a:gd name="connsiteX1" fmla="*/ 9821007 w 11019692"/>
              <a:gd name="connsiteY1" fmla="*/ 527538 h 545123"/>
              <a:gd name="connsiteX2" fmla="*/ 9495692 w 11019692"/>
              <a:gd name="connsiteY2" fmla="*/ 0 h 545123"/>
              <a:gd name="connsiteX3" fmla="*/ 11019692 w 11019692"/>
              <a:gd name="connsiteY3" fmla="*/ 0 h 545123"/>
              <a:gd name="connsiteX0" fmla="*/ 0 w 11019692"/>
              <a:gd name="connsiteY0" fmla="*/ 545123 h 545123"/>
              <a:gd name="connsiteX1" fmla="*/ 9249507 w 11019692"/>
              <a:gd name="connsiteY1" fmla="*/ 527538 h 545123"/>
              <a:gd name="connsiteX2" fmla="*/ 9495692 w 11019692"/>
              <a:gd name="connsiteY2" fmla="*/ 0 h 545123"/>
              <a:gd name="connsiteX3" fmla="*/ 11019692 w 11019692"/>
              <a:gd name="connsiteY3" fmla="*/ 0 h 545123"/>
              <a:gd name="connsiteX0" fmla="*/ 0 w 11019692"/>
              <a:gd name="connsiteY0" fmla="*/ 545123 h 545123"/>
              <a:gd name="connsiteX1" fmla="*/ 9249507 w 11019692"/>
              <a:gd name="connsiteY1" fmla="*/ 527538 h 545123"/>
              <a:gd name="connsiteX2" fmla="*/ 9495692 w 11019692"/>
              <a:gd name="connsiteY2" fmla="*/ 0 h 545123"/>
              <a:gd name="connsiteX3" fmla="*/ 11019692 w 11019692"/>
              <a:gd name="connsiteY3" fmla="*/ 0 h 545123"/>
              <a:gd name="connsiteX0" fmla="*/ 0 w 11019692"/>
              <a:gd name="connsiteY0" fmla="*/ 545123 h 545123"/>
              <a:gd name="connsiteX1" fmla="*/ 9244745 w 11019692"/>
              <a:gd name="connsiteY1" fmla="*/ 541825 h 545123"/>
              <a:gd name="connsiteX2" fmla="*/ 9495692 w 11019692"/>
              <a:gd name="connsiteY2" fmla="*/ 0 h 545123"/>
              <a:gd name="connsiteX3" fmla="*/ 11019692 w 11019692"/>
              <a:gd name="connsiteY3" fmla="*/ 0 h 545123"/>
            </a:gdLst>
            <a:ahLst/>
            <a:cxnLst>
              <a:cxn ang="0">
                <a:pos x="connsiteX0" y="connsiteY0"/>
              </a:cxn>
              <a:cxn ang="0">
                <a:pos x="connsiteX1" y="connsiteY1"/>
              </a:cxn>
              <a:cxn ang="0">
                <a:pos x="connsiteX2" y="connsiteY2"/>
              </a:cxn>
              <a:cxn ang="0">
                <a:pos x="connsiteX3" y="connsiteY3"/>
              </a:cxn>
            </a:cxnLst>
            <a:rect l="l" t="t" r="r" b="b"/>
            <a:pathLst>
              <a:path w="11019692" h="545123">
                <a:moveTo>
                  <a:pt x="0" y="545123"/>
                </a:moveTo>
                <a:lnTo>
                  <a:pt x="9244745" y="541825"/>
                </a:lnTo>
                <a:lnTo>
                  <a:pt x="9495692" y="0"/>
                </a:lnTo>
                <a:lnTo>
                  <a:pt x="11019692" y="0"/>
                </a:lnTo>
              </a:path>
            </a:pathLst>
          </a:custGeom>
          <a:noFill/>
          <a:ln w="15875">
            <a:solidFill>
              <a:schemeClr val="accent1">
                <a:lumMod val="75000"/>
              </a:schemeClr>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444598" y="6485493"/>
            <a:ext cx="274320" cy="274320"/>
          </a:xfrm>
          <a:prstGeom prst="ellipse">
            <a:avLst/>
          </a:prstGeom>
          <a:solidFill>
            <a:schemeClr val="bg1"/>
          </a:solidFill>
          <a:ln w="19050">
            <a:solidFill>
              <a:schemeClr val="bg2">
                <a:lumMod val="75000"/>
              </a:schemeClr>
            </a:solidFill>
          </a:ln>
        </p:spPr>
        <p:txBody>
          <a:bodyPr vert="horz" lIns="0" tIns="0" rIns="0" bIns="0" rtlCol="0" anchor="ctr"/>
          <a:lstStyle>
            <a:lvl1pPr algn="ctr">
              <a:defRPr sz="800">
                <a:solidFill>
                  <a:schemeClr val="bg2">
                    <a:lumMod val="50000"/>
                  </a:schemeClr>
                </a:solidFill>
              </a:defRPr>
            </a:lvl1pPr>
          </a:lstStyle>
          <a:p>
            <a:fld id="{1D97EE88-343E-4AED-AB47-DC2FB3AECFCB}" type="slidenum">
              <a:rPr lang="en-US" smtClean="0"/>
              <a:pPr/>
              <a:t>‹#›</a:t>
            </a:fld>
            <a:endParaRPr lang="en-US" dirty="0"/>
          </a:p>
        </p:txBody>
      </p:sp>
      <p:grpSp>
        <p:nvGrpSpPr>
          <p:cNvPr id="30" name="Group 29">
            <a:extLst>
              <a:ext uri="{FF2B5EF4-FFF2-40B4-BE49-F238E27FC236}">
                <a16:creationId xmlns:a16="http://schemas.microsoft.com/office/drawing/2014/main" id="{2D11AE70-DE77-BB28-CEA1-94F5331F0851}"/>
              </a:ext>
            </a:extLst>
          </p:cNvPr>
          <p:cNvGrpSpPr/>
          <p:nvPr userDrawn="1"/>
        </p:nvGrpSpPr>
        <p:grpSpPr bwMode="gray">
          <a:xfrm>
            <a:off x="10274300" y="6248400"/>
            <a:ext cx="1304925" cy="362548"/>
            <a:chOff x="2801938" y="1371600"/>
            <a:chExt cx="6588126" cy="1830388"/>
          </a:xfrm>
        </p:grpSpPr>
        <p:sp>
          <p:nvSpPr>
            <p:cNvPr id="31" name="Freeform 5">
              <a:extLst>
                <a:ext uri="{FF2B5EF4-FFF2-40B4-BE49-F238E27FC236}">
                  <a16:creationId xmlns:a16="http://schemas.microsoft.com/office/drawing/2014/main" id="{25CCE04A-F34A-AC26-F66E-97D2C2C3D2FC}"/>
                </a:ext>
              </a:extLst>
            </p:cNvPr>
            <p:cNvSpPr>
              <a:spLocks/>
            </p:cNvSpPr>
            <p:nvPr/>
          </p:nvSpPr>
          <p:spPr bwMode="gray">
            <a:xfrm>
              <a:off x="2801938" y="1371600"/>
              <a:ext cx="2513013" cy="898525"/>
            </a:xfrm>
            <a:custGeom>
              <a:avLst/>
              <a:gdLst>
                <a:gd name="T0" fmla="*/ 1134 w 1583"/>
                <a:gd name="T1" fmla="*/ 0 h 566"/>
                <a:gd name="T2" fmla="*/ 1134 w 1583"/>
                <a:gd name="T3" fmla="*/ 530 h 566"/>
                <a:gd name="T4" fmla="*/ 916 w 1583"/>
                <a:gd name="T5" fmla="*/ 0 h 566"/>
                <a:gd name="T6" fmla="*/ 753 w 1583"/>
                <a:gd name="T7" fmla="*/ 0 h 566"/>
                <a:gd name="T8" fmla="*/ 535 w 1583"/>
                <a:gd name="T9" fmla="*/ 528 h 566"/>
                <a:gd name="T10" fmla="*/ 535 w 1583"/>
                <a:gd name="T11" fmla="*/ 0 h 566"/>
                <a:gd name="T12" fmla="*/ 374 w 1583"/>
                <a:gd name="T13" fmla="*/ 0 h 566"/>
                <a:gd name="T14" fmla="*/ 374 w 1583"/>
                <a:gd name="T15" fmla="*/ 207 h 566"/>
                <a:gd name="T16" fmla="*/ 161 w 1583"/>
                <a:gd name="T17" fmla="*/ 207 h 566"/>
                <a:gd name="T18" fmla="*/ 161 w 1583"/>
                <a:gd name="T19" fmla="*/ 0 h 566"/>
                <a:gd name="T20" fmla="*/ 0 w 1583"/>
                <a:gd name="T21" fmla="*/ 0 h 566"/>
                <a:gd name="T22" fmla="*/ 0 w 1583"/>
                <a:gd name="T23" fmla="*/ 566 h 566"/>
                <a:gd name="T24" fmla="*/ 161 w 1583"/>
                <a:gd name="T25" fmla="*/ 566 h 566"/>
                <a:gd name="T26" fmla="*/ 161 w 1583"/>
                <a:gd name="T27" fmla="*/ 333 h 566"/>
                <a:gd name="T28" fmla="*/ 374 w 1583"/>
                <a:gd name="T29" fmla="*/ 333 h 566"/>
                <a:gd name="T30" fmla="*/ 374 w 1583"/>
                <a:gd name="T31" fmla="*/ 566 h 566"/>
                <a:gd name="T32" fmla="*/ 521 w 1583"/>
                <a:gd name="T33" fmla="*/ 566 h 566"/>
                <a:gd name="T34" fmla="*/ 535 w 1583"/>
                <a:gd name="T35" fmla="*/ 566 h 566"/>
                <a:gd name="T36" fmla="*/ 686 w 1583"/>
                <a:gd name="T37" fmla="*/ 566 h 566"/>
                <a:gd name="T38" fmla="*/ 724 w 1583"/>
                <a:gd name="T39" fmla="*/ 463 h 566"/>
                <a:gd name="T40" fmla="*/ 833 w 1583"/>
                <a:gd name="T41" fmla="*/ 157 h 566"/>
                <a:gd name="T42" fmla="*/ 836 w 1583"/>
                <a:gd name="T43" fmla="*/ 157 h 566"/>
                <a:gd name="T44" fmla="*/ 937 w 1583"/>
                <a:gd name="T45" fmla="*/ 423 h 566"/>
                <a:gd name="T46" fmla="*/ 698 w 1583"/>
                <a:gd name="T47" fmla="*/ 566 h 566"/>
                <a:gd name="T48" fmla="*/ 980 w 1583"/>
                <a:gd name="T49" fmla="*/ 566 h 566"/>
                <a:gd name="T50" fmla="*/ 1134 w 1583"/>
                <a:gd name="T51" fmla="*/ 566 h 566"/>
                <a:gd name="T52" fmla="*/ 1148 w 1583"/>
                <a:gd name="T53" fmla="*/ 566 h 566"/>
                <a:gd name="T54" fmla="*/ 1583 w 1583"/>
                <a:gd name="T55" fmla="*/ 566 h 566"/>
                <a:gd name="T56" fmla="*/ 1583 w 1583"/>
                <a:gd name="T57" fmla="*/ 437 h 566"/>
                <a:gd name="T58" fmla="*/ 1294 w 1583"/>
                <a:gd name="T59" fmla="*/ 437 h 566"/>
                <a:gd name="T60" fmla="*/ 1294 w 1583"/>
                <a:gd name="T61" fmla="*/ 0 h 566"/>
                <a:gd name="T62" fmla="*/ 1134 w 1583"/>
                <a:gd name="T63"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3" h="566">
                  <a:moveTo>
                    <a:pt x="1134" y="0"/>
                  </a:moveTo>
                  <a:lnTo>
                    <a:pt x="1134" y="530"/>
                  </a:lnTo>
                  <a:lnTo>
                    <a:pt x="916" y="0"/>
                  </a:lnTo>
                  <a:lnTo>
                    <a:pt x="753" y="0"/>
                  </a:lnTo>
                  <a:lnTo>
                    <a:pt x="535" y="528"/>
                  </a:lnTo>
                  <a:lnTo>
                    <a:pt x="535" y="0"/>
                  </a:lnTo>
                  <a:lnTo>
                    <a:pt x="374" y="0"/>
                  </a:lnTo>
                  <a:lnTo>
                    <a:pt x="374" y="207"/>
                  </a:lnTo>
                  <a:lnTo>
                    <a:pt x="161" y="207"/>
                  </a:lnTo>
                  <a:lnTo>
                    <a:pt x="161" y="0"/>
                  </a:lnTo>
                  <a:lnTo>
                    <a:pt x="0" y="0"/>
                  </a:lnTo>
                  <a:lnTo>
                    <a:pt x="0" y="566"/>
                  </a:lnTo>
                  <a:lnTo>
                    <a:pt x="161" y="566"/>
                  </a:lnTo>
                  <a:lnTo>
                    <a:pt x="161" y="333"/>
                  </a:lnTo>
                  <a:lnTo>
                    <a:pt x="374" y="333"/>
                  </a:lnTo>
                  <a:lnTo>
                    <a:pt x="374" y="566"/>
                  </a:lnTo>
                  <a:lnTo>
                    <a:pt x="521" y="566"/>
                  </a:lnTo>
                  <a:lnTo>
                    <a:pt x="535" y="566"/>
                  </a:lnTo>
                  <a:lnTo>
                    <a:pt x="686" y="566"/>
                  </a:lnTo>
                  <a:lnTo>
                    <a:pt x="724" y="463"/>
                  </a:lnTo>
                  <a:lnTo>
                    <a:pt x="833" y="157"/>
                  </a:lnTo>
                  <a:lnTo>
                    <a:pt x="836" y="157"/>
                  </a:lnTo>
                  <a:lnTo>
                    <a:pt x="937" y="423"/>
                  </a:lnTo>
                  <a:lnTo>
                    <a:pt x="698" y="566"/>
                  </a:lnTo>
                  <a:lnTo>
                    <a:pt x="980" y="566"/>
                  </a:lnTo>
                  <a:lnTo>
                    <a:pt x="1134" y="566"/>
                  </a:lnTo>
                  <a:lnTo>
                    <a:pt x="1148" y="566"/>
                  </a:lnTo>
                  <a:lnTo>
                    <a:pt x="1583" y="566"/>
                  </a:lnTo>
                  <a:lnTo>
                    <a:pt x="1583" y="437"/>
                  </a:lnTo>
                  <a:lnTo>
                    <a:pt x="1294" y="437"/>
                  </a:lnTo>
                  <a:lnTo>
                    <a:pt x="1294" y="0"/>
                  </a:lnTo>
                  <a:lnTo>
                    <a:pt x="1134" y="0"/>
                  </a:lnTo>
                  <a:close/>
                </a:path>
              </a:pathLst>
            </a:custGeom>
            <a:solidFill>
              <a:srgbClr val="34B5D0"/>
            </a:solidFill>
            <a:ln>
              <a:noFill/>
            </a:ln>
          </p:spPr>
          <p:txBody>
            <a:bodyPr vert="horz" wrap="square" lIns="91440" tIns="45720" rIns="91440" bIns="45720" numCol="1" anchor="t" anchorCtr="0" compatLnSpc="1">
              <a:prstTxWarp prst="textNoShape">
                <a:avLst/>
              </a:prstTxWarp>
            </a:bodyPr>
            <a:lstStyle/>
            <a:p>
              <a:endParaRPr dirty="0"/>
            </a:p>
          </p:txBody>
        </p:sp>
        <p:sp>
          <p:nvSpPr>
            <p:cNvPr id="32" name="Freeform 6">
              <a:extLst>
                <a:ext uri="{FF2B5EF4-FFF2-40B4-BE49-F238E27FC236}">
                  <a16:creationId xmlns:a16="http://schemas.microsoft.com/office/drawing/2014/main" id="{B2005181-F433-BCE1-3F37-A1B29032C6F3}"/>
                </a:ext>
              </a:extLst>
            </p:cNvPr>
            <p:cNvSpPr>
              <a:spLocks/>
            </p:cNvSpPr>
            <p:nvPr/>
          </p:nvSpPr>
          <p:spPr bwMode="gray">
            <a:xfrm>
              <a:off x="5359401" y="1371600"/>
              <a:ext cx="1728788" cy="898525"/>
            </a:xfrm>
            <a:custGeom>
              <a:avLst/>
              <a:gdLst>
                <a:gd name="T0" fmla="*/ 907 w 1089"/>
                <a:gd name="T1" fmla="*/ 0 h 566"/>
                <a:gd name="T2" fmla="*/ 784 w 1089"/>
                <a:gd name="T3" fmla="*/ 231 h 566"/>
                <a:gd name="T4" fmla="*/ 661 w 1089"/>
                <a:gd name="T5" fmla="*/ 0 h 566"/>
                <a:gd name="T6" fmla="*/ 0 w 1089"/>
                <a:gd name="T7" fmla="*/ 0 h 566"/>
                <a:gd name="T8" fmla="*/ 0 w 1089"/>
                <a:gd name="T9" fmla="*/ 566 h 566"/>
                <a:gd name="T10" fmla="*/ 502 w 1089"/>
                <a:gd name="T11" fmla="*/ 566 h 566"/>
                <a:gd name="T12" fmla="*/ 502 w 1089"/>
                <a:gd name="T13" fmla="*/ 437 h 566"/>
                <a:gd name="T14" fmla="*/ 161 w 1089"/>
                <a:gd name="T15" fmla="*/ 437 h 566"/>
                <a:gd name="T16" fmla="*/ 161 w 1089"/>
                <a:gd name="T17" fmla="*/ 330 h 566"/>
                <a:gd name="T18" fmla="*/ 464 w 1089"/>
                <a:gd name="T19" fmla="*/ 330 h 566"/>
                <a:gd name="T20" fmla="*/ 464 w 1089"/>
                <a:gd name="T21" fmla="*/ 216 h 566"/>
                <a:gd name="T22" fmla="*/ 161 w 1089"/>
                <a:gd name="T23" fmla="*/ 216 h 566"/>
                <a:gd name="T24" fmla="*/ 161 w 1089"/>
                <a:gd name="T25" fmla="*/ 119 h 566"/>
                <a:gd name="T26" fmla="*/ 493 w 1089"/>
                <a:gd name="T27" fmla="*/ 119 h 566"/>
                <a:gd name="T28" fmla="*/ 493 w 1089"/>
                <a:gd name="T29" fmla="*/ 24 h 566"/>
                <a:gd name="T30" fmla="*/ 703 w 1089"/>
                <a:gd name="T31" fmla="*/ 354 h 566"/>
                <a:gd name="T32" fmla="*/ 703 w 1089"/>
                <a:gd name="T33" fmla="*/ 566 h 566"/>
                <a:gd name="T34" fmla="*/ 864 w 1089"/>
                <a:gd name="T35" fmla="*/ 566 h 566"/>
                <a:gd name="T36" fmla="*/ 864 w 1089"/>
                <a:gd name="T37" fmla="*/ 354 h 566"/>
                <a:gd name="T38" fmla="*/ 1089 w 1089"/>
                <a:gd name="T39" fmla="*/ 0 h 566"/>
                <a:gd name="T40" fmla="*/ 907 w 1089"/>
                <a:gd name="T41"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9" h="566">
                  <a:moveTo>
                    <a:pt x="907" y="0"/>
                  </a:moveTo>
                  <a:lnTo>
                    <a:pt x="784" y="231"/>
                  </a:lnTo>
                  <a:lnTo>
                    <a:pt x="661" y="0"/>
                  </a:lnTo>
                  <a:lnTo>
                    <a:pt x="0" y="0"/>
                  </a:lnTo>
                  <a:lnTo>
                    <a:pt x="0" y="566"/>
                  </a:lnTo>
                  <a:lnTo>
                    <a:pt x="502" y="566"/>
                  </a:lnTo>
                  <a:lnTo>
                    <a:pt x="502" y="437"/>
                  </a:lnTo>
                  <a:lnTo>
                    <a:pt x="161" y="437"/>
                  </a:lnTo>
                  <a:lnTo>
                    <a:pt x="161" y="330"/>
                  </a:lnTo>
                  <a:lnTo>
                    <a:pt x="464" y="330"/>
                  </a:lnTo>
                  <a:lnTo>
                    <a:pt x="464" y="216"/>
                  </a:lnTo>
                  <a:lnTo>
                    <a:pt x="161" y="216"/>
                  </a:lnTo>
                  <a:lnTo>
                    <a:pt x="161" y="119"/>
                  </a:lnTo>
                  <a:lnTo>
                    <a:pt x="493" y="119"/>
                  </a:lnTo>
                  <a:lnTo>
                    <a:pt x="493" y="24"/>
                  </a:lnTo>
                  <a:lnTo>
                    <a:pt x="703" y="354"/>
                  </a:lnTo>
                  <a:lnTo>
                    <a:pt x="703" y="566"/>
                  </a:lnTo>
                  <a:lnTo>
                    <a:pt x="864" y="566"/>
                  </a:lnTo>
                  <a:lnTo>
                    <a:pt x="864" y="354"/>
                  </a:lnTo>
                  <a:lnTo>
                    <a:pt x="1089" y="0"/>
                  </a:lnTo>
                  <a:lnTo>
                    <a:pt x="907" y="0"/>
                  </a:lnTo>
                  <a:close/>
                </a:path>
              </a:pathLst>
            </a:custGeom>
            <a:solidFill>
              <a:srgbClr val="34B5D0"/>
            </a:solidFill>
            <a:ln>
              <a:noFill/>
            </a:ln>
          </p:spPr>
          <p:txBody>
            <a:bodyPr vert="horz" wrap="square" lIns="91440" tIns="45720" rIns="91440" bIns="45720" numCol="1" anchor="t" anchorCtr="0" compatLnSpc="1">
              <a:prstTxWarp prst="textNoShape">
                <a:avLst/>
              </a:prstTxWarp>
            </a:bodyPr>
            <a:lstStyle/>
            <a:p>
              <a:endParaRPr dirty="0"/>
            </a:p>
          </p:txBody>
        </p:sp>
        <p:sp>
          <p:nvSpPr>
            <p:cNvPr id="33" name="Freeform 7">
              <a:extLst>
                <a:ext uri="{FF2B5EF4-FFF2-40B4-BE49-F238E27FC236}">
                  <a16:creationId xmlns:a16="http://schemas.microsoft.com/office/drawing/2014/main" id="{49629CDD-3F6C-A704-04FB-42071D5516BD}"/>
                </a:ext>
              </a:extLst>
            </p:cNvPr>
            <p:cNvSpPr>
              <a:spLocks/>
            </p:cNvSpPr>
            <p:nvPr/>
          </p:nvSpPr>
          <p:spPr bwMode="gray">
            <a:xfrm>
              <a:off x="3629026" y="2270125"/>
              <a:ext cx="1685925" cy="893763"/>
            </a:xfrm>
            <a:custGeom>
              <a:avLst/>
              <a:gdLst>
                <a:gd name="T0" fmla="*/ 773 w 1062"/>
                <a:gd name="T1" fmla="*/ 437 h 563"/>
                <a:gd name="T2" fmla="*/ 773 w 1062"/>
                <a:gd name="T3" fmla="*/ 0 h 563"/>
                <a:gd name="T4" fmla="*/ 613 w 1062"/>
                <a:gd name="T5" fmla="*/ 0 h 563"/>
                <a:gd name="T6" fmla="*/ 613 w 1062"/>
                <a:gd name="T7" fmla="*/ 530 h 563"/>
                <a:gd name="T8" fmla="*/ 395 w 1062"/>
                <a:gd name="T9" fmla="*/ 0 h 563"/>
                <a:gd name="T10" fmla="*/ 232 w 1062"/>
                <a:gd name="T11" fmla="*/ 0 h 563"/>
                <a:gd name="T12" fmla="*/ 0 w 1062"/>
                <a:gd name="T13" fmla="*/ 563 h 563"/>
                <a:gd name="T14" fmla="*/ 168 w 1062"/>
                <a:gd name="T15" fmla="*/ 563 h 563"/>
                <a:gd name="T16" fmla="*/ 449 w 1062"/>
                <a:gd name="T17" fmla="*/ 563 h 563"/>
                <a:gd name="T18" fmla="*/ 208 w 1062"/>
                <a:gd name="T19" fmla="*/ 420 h 563"/>
                <a:gd name="T20" fmla="*/ 312 w 1062"/>
                <a:gd name="T21" fmla="*/ 154 h 563"/>
                <a:gd name="T22" fmla="*/ 315 w 1062"/>
                <a:gd name="T23" fmla="*/ 154 h 563"/>
                <a:gd name="T24" fmla="*/ 421 w 1062"/>
                <a:gd name="T25" fmla="*/ 463 h 563"/>
                <a:gd name="T26" fmla="*/ 461 w 1062"/>
                <a:gd name="T27" fmla="*/ 563 h 563"/>
                <a:gd name="T28" fmla="*/ 613 w 1062"/>
                <a:gd name="T29" fmla="*/ 563 h 563"/>
                <a:gd name="T30" fmla="*/ 613 w 1062"/>
                <a:gd name="T31" fmla="*/ 563 h 563"/>
                <a:gd name="T32" fmla="*/ 1062 w 1062"/>
                <a:gd name="T33" fmla="*/ 563 h 563"/>
                <a:gd name="T34" fmla="*/ 1062 w 1062"/>
                <a:gd name="T35" fmla="*/ 437 h 563"/>
                <a:gd name="T36" fmla="*/ 773 w 1062"/>
                <a:gd name="T37" fmla="*/ 437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62" h="563">
                  <a:moveTo>
                    <a:pt x="773" y="437"/>
                  </a:moveTo>
                  <a:lnTo>
                    <a:pt x="773" y="0"/>
                  </a:lnTo>
                  <a:lnTo>
                    <a:pt x="613" y="0"/>
                  </a:lnTo>
                  <a:lnTo>
                    <a:pt x="613" y="530"/>
                  </a:lnTo>
                  <a:lnTo>
                    <a:pt x="395" y="0"/>
                  </a:lnTo>
                  <a:lnTo>
                    <a:pt x="232" y="0"/>
                  </a:lnTo>
                  <a:lnTo>
                    <a:pt x="0" y="563"/>
                  </a:lnTo>
                  <a:lnTo>
                    <a:pt x="168" y="563"/>
                  </a:lnTo>
                  <a:lnTo>
                    <a:pt x="449" y="563"/>
                  </a:lnTo>
                  <a:lnTo>
                    <a:pt x="208" y="420"/>
                  </a:lnTo>
                  <a:lnTo>
                    <a:pt x="312" y="154"/>
                  </a:lnTo>
                  <a:lnTo>
                    <a:pt x="315" y="154"/>
                  </a:lnTo>
                  <a:lnTo>
                    <a:pt x="421" y="463"/>
                  </a:lnTo>
                  <a:lnTo>
                    <a:pt x="461" y="563"/>
                  </a:lnTo>
                  <a:lnTo>
                    <a:pt x="613" y="563"/>
                  </a:lnTo>
                  <a:lnTo>
                    <a:pt x="613" y="563"/>
                  </a:lnTo>
                  <a:lnTo>
                    <a:pt x="1062" y="563"/>
                  </a:lnTo>
                  <a:lnTo>
                    <a:pt x="1062" y="437"/>
                  </a:lnTo>
                  <a:lnTo>
                    <a:pt x="773" y="437"/>
                  </a:lnTo>
                  <a:close/>
                </a:path>
              </a:pathLst>
            </a:custGeom>
            <a:solidFill>
              <a:srgbClr val="5A8E22"/>
            </a:solidFill>
            <a:ln>
              <a:noFill/>
            </a:ln>
          </p:spPr>
          <p:txBody>
            <a:bodyPr vert="horz" wrap="square" lIns="91440" tIns="45720" rIns="91440" bIns="45720" numCol="1" anchor="t" anchorCtr="0" compatLnSpc="1">
              <a:prstTxWarp prst="textNoShape">
                <a:avLst/>
              </a:prstTxWarp>
            </a:bodyPr>
            <a:lstStyle/>
            <a:p>
              <a:endParaRPr dirty="0"/>
            </a:p>
          </p:txBody>
        </p:sp>
        <p:sp>
          <p:nvSpPr>
            <p:cNvPr id="34" name="Freeform 8">
              <a:extLst>
                <a:ext uri="{FF2B5EF4-FFF2-40B4-BE49-F238E27FC236}">
                  <a16:creationId xmlns:a16="http://schemas.microsoft.com/office/drawing/2014/main" id="{BBBEAB4A-2DC1-5732-B30F-E816A22E122A}"/>
                </a:ext>
              </a:extLst>
            </p:cNvPr>
            <p:cNvSpPr>
              <a:spLocks noEditPoints="1"/>
            </p:cNvSpPr>
            <p:nvPr/>
          </p:nvSpPr>
          <p:spPr bwMode="gray">
            <a:xfrm>
              <a:off x="5359401" y="2270125"/>
              <a:ext cx="901700" cy="893763"/>
            </a:xfrm>
            <a:custGeom>
              <a:avLst/>
              <a:gdLst>
                <a:gd name="T0" fmla="*/ 0 w 240"/>
                <a:gd name="T1" fmla="*/ 0 h 237"/>
                <a:gd name="T2" fmla="*/ 112 w 240"/>
                <a:gd name="T3" fmla="*/ 0 h 237"/>
                <a:gd name="T4" fmla="*/ 240 w 240"/>
                <a:gd name="T5" fmla="*/ 117 h 237"/>
                <a:gd name="T6" fmla="*/ 112 w 240"/>
                <a:gd name="T7" fmla="*/ 237 h 237"/>
                <a:gd name="T8" fmla="*/ 0 w 240"/>
                <a:gd name="T9" fmla="*/ 237 h 237"/>
                <a:gd name="T10" fmla="*/ 0 w 240"/>
                <a:gd name="T11" fmla="*/ 0 h 237"/>
                <a:gd name="T12" fmla="*/ 68 w 240"/>
                <a:gd name="T13" fmla="*/ 184 h 237"/>
                <a:gd name="T14" fmla="*/ 100 w 240"/>
                <a:gd name="T15" fmla="*/ 184 h 237"/>
                <a:gd name="T16" fmla="*/ 172 w 240"/>
                <a:gd name="T17" fmla="*/ 117 h 237"/>
                <a:gd name="T18" fmla="*/ 100 w 240"/>
                <a:gd name="T19" fmla="*/ 53 h 237"/>
                <a:gd name="T20" fmla="*/ 68 w 240"/>
                <a:gd name="T21" fmla="*/ 53 h 237"/>
                <a:gd name="T22" fmla="*/ 68 w 240"/>
                <a:gd name="T23" fmla="*/ 18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0" y="0"/>
                  </a:moveTo>
                  <a:cubicBezTo>
                    <a:pt x="112" y="0"/>
                    <a:pt x="112" y="0"/>
                    <a:pt x="112" y="0"/>
                  </a:cubicBezTo>
                  <a:cubicBezTo>
                    <a:pt x="192" y="0"/>
                    <a:pt x="240" y="44"/>
                    <a:pt x="240" y="117"/>
                  </a:cubicBezTo>
                  <a:cubicBezTo>
                    <a:pt x="240" y="195"/>
                    <a:pt x="191" y="237"/>
                    <a:pt x="112" y="237"/>
                  </a:cubicBezTo>
                  <a:cubicBezTo>
                    <a:pt x="0" y="237"/>
                    <a:pt x="0" y="237"/>
                    <a:pt x="0" y="237"/>
                  </a:cubicBezTo>
                  <a:lnTo>
                    <a:pt x="0" y="0"/>
                  </a:lnTo>
                  <a:close/>
                  <a:moveTo>
                    <a:pt x="68" y="184"/>
                  </a:moveTo>
                  <a:cubicBezTo>
                    <a:pt x="100" y="184"/>
                    <a:pt x="100" y="184"/>
                    <a:pt x="100" y="184"/>
                  </a:cubicBezTo>
                  <a:cubicBezTo>
                    <a:pt x="151" y="183"/>
                    <a:pt x="172" y="165"/>
                    <a:pt x="172" y="117"/>
                  </a:cubicBezTo>
                  <a:cubicBezTo>
                    <a:pt x="172" y="74"/>
                    <a:pt x="146" y="53"/>
                    <a:pt x="100" y="53"/>
                  </a:cubicBezTo>
                  <a:cubicBezTo>
                    <a:pt x="68" y="53"/>
                    <a:pt x="68" y="53"/>
                    <a:pt x="68" y="53"/>
                  </a:cubicBezTo>
                  <a:lnTo>
                    <a:pt x="68" y="184"/>
                  </a:lnTo>
                  <a:close/>
                </a:path>
              </a:pathLst>
            </a:custGeom>
            <a:solidFill>
              <a:srgbClr val="5A8E22"/>
            </a:solidFill>
            <a:ln>
              <a:noFill/>
            </a:ln>
          </p:spPr>
          <p:txBody>
            <a:bodyPr vert="horz" wrap="square" lIns="91440" tIns="45720" rIns="91440" bIns="45720" numCol="1" anchor="t" anchorCtr="0" compatLnSpc="1">
              <a:prstTxWarp prst="textNoShape">
                <a:avLst/>
              </a:prstTxWarp>
            </a:bodyPr>
            <a:lstStyle/>
            <a:p>
              <a:endParaRPr dirty="0"/>
            </a:p>
          </p:txBody>
        </p:sp>
        <p:sp>
          <p:nvSpPr>
            <p:cNvPr id="35" name="Freeform 9">
              <a:extLst>
                <a:ext uri="{FF2B5EF4-FFF2-40B4-BE49-F238E27FC236}">
                  <a16:creationId xmlns:a16="http://schemas.microsoft.com/office/drawing/2014/main" id="{4A777805-5666-A324-9C92-DDE3A27CF90D}"/>
                </a:ext>
              </a:extLst>
            </p:cNvPr>
            <p:cNvSpPr>
              <a:spLocks noEditPoints="1"/>
            </p:cNvSpPr>
            <p:nvPr/>
          </p:nvSpPr>
          <p:spPr bwMode="gray">
            <a:xfrm>
              <a:off x="6310313" y="2270125"/>
              <a:ext cx="874713" cy="893763"/>
            </a:xfrm>
            <a:custGeom>
              <a:avLst/>
              <a:gdLst>
                <a:gd name="T0" fmla="*/ 0 w 233"/>
                <a:gd name="T1" fmla="*/ 0 h 237"/>
                <a:gd name="T2" fmla="*/ 134 w 233"/>
                <a:gd name="T3" fmla="*/ 0 h 237"/>
                <a:gd name="T4" fmla="*/ 225 w 233"/>
                <a:gd name="T5" fmla="*/ 66 h 237"/>
                <a:gd name="T6" fmla="*/ 184 w 233"/>
                <a:gd name="T7" fmla="*/ 126 h 237"/>
                <a:gd name="T8" fmla="*/ 184 w 233"/>
                <a:gd name="T9" fmla="*/ 127 h 237"/>
                <a:gd name="T10" fmla="*/ 222 w 233"/>
                <a:gd name="T11" fmla="*/ 184 h 237"/>
                <a:gd name="T12" fmla="*/ 233 w 233"/>
                <a:gd name="T13" fmla="*/ 237 h 237"/>
                <a:gd name="T14" fmla="*/ 166 w 233"/>
                <a:gd name="T15" fmla="*/ 237 h 237"/>
                <a:gd name="T16" fmla="*/ 158 w 233"/>
                <a:gd name="T17" fmla="*/ 199 h 237"/>
                <a:gd name="T18" fmla="*/ 120 w 233"/>
                <a:gd name="T19" fmla="*/ 151 h 237"/>
                <a:gd name="T20" fmla="*/ 68 w 233"/>
                <a:gd name="T21" fmla="*/ 151 h 237"/>
                <a:gd name="T22" fmla="*/ 68 w 233"/>
                <a:gd name="T23" fmla="*/ 237 h 237"/>
                <a:gd name="T24" fmla="*/ 0 w 233"/>
                <a:gd name="T25" fmla="*/ 237 h 237"/>
                <a:gd name="T26" fmla="*/ 0 w 233"/>
                <a:gd name="T27" fmla="*/ 0 h 237"/>
                <a:gd name="T28" fmla="*/ 68 w 233"/>
                <a:gd name="T29" fmla="*/ 103 h 237"/>
                <a:gd name="T30" fmla="*/ 125 w 233"/>
                <a:gd name="T31" fmla="*/ 103 h 237"/>
                <a:gd name="T32" fmla="*/ 157 w 233"/>
                <a:gd name="T33" fmla="*/ 75 h 237"/>
                <a:gd name="T34" fmla="*/ 123 w 233"/>
                <a:gd name="T35" fmla="*/ 49 h 237"/>
                <a:gd name="T36" fmla="*/ 68 w 233"/>
                <a:gd name="T37" fmla="*/ 49 h 237"/>
                <a:gd name="T38" fmla="*/ 68 w 233"/>
                <a:gd name="T39" fmla="*/ 10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237">
                  <a:moveTo>
                    <a:pt x="0" y="0"/>
                  </a:moveTo>
                  <a:cubicBezTo>
                    <a:pt x="134" y="0"/>
                    <a:pt x="134" y="0"/>
                    <a:pt x="134" y="0"/>
                  </a:cubicBezTo>
                  <a:cubicBezTo>
                    <a:pt x="180" y="0"/>
                    <a:pt x="225" y="19"/>
                    <a:pt x="225" y="66"/>
                  </a:cubicBezTo>
                  <a:cubicBezTo>
                    <a:pt x="225" y="92"/>
                    <a:pt x="211" y="116"/>
                    <a:pt x="184" y="126"/>
                  </a:cubicBezTo>
                  <a:cubicBezTo>
                    <a:pt x="184" y="127"/>
                    <a:pt x="184" y="127"/>
                    <a:pt x="184" y="127"/>
                  </a:cubicBezTo>
                  <a:cubicBezTo>
                    <a:pt x="212" y="133"/>
                    <a:pt x="220" y="161"/>
                    <a:pt x="222" y="184"/>
                  </a:cubicBezTo>
                  <a:cubicBezTo>
                    <a:pt x="223" y="194"/>
                    <a:pt x="224" y="228"/>
                    <a:pt x="233" y="237"/>
                  </a:cubicBezTo>
                  <a:cubicBezTo>
                    <a:pt x="166" y="237"/>
                    <a:pt x="166" y="237"/>
                    <a:pt x="166" y="237"/>
                  </a:cubicBezTo>
                  <a:cubicBezTo>
                    <a:pt x="160" y="229"/>
                    <a:pt x="159" y="206"/>
                    <a:pt x="158" y="199"/>
                  </a:cubicBezTo>
                  <a:cubicBezTo>
                    <a:pt x="156" y="175"/>
                    <a:pt x="152" y="151"/>
                    <a:pt x="120" y="151"/>
                  </a:cubicBezTo>
                  <a:cubicBezTo>
                    <a:pt x="68" y="151"/>
                    <a:pt x="68" y="151"/>
                    <a:pt x="68" y="151"/>
                  </a:cubicBezTo>
                  <a:cubicBezTo>
                    <a:pt x="68" y="237"/>
                    <a:pt x="68" y="237"/>
                    <a:pt x="68" y="237"/>
                  </a:cubicBezTo>
                  <a:cubicBezTo>
                    <a:pt x="0" y="237"/>
                    <a:pt x="0" y="237"/>
                    <a:pt x="0" y="237"/>
                  </a:cubicBezTo>
                  <a:lnTo>
                    <a:pt x="0" y="0"/>
                  </a:lnTo>
                  <a:close/>
                  <a:moveTo>
                    <a:pt x="68" y="103"/>
                  </a:moveTo>
                  <a:cubicBezTo>
                    <a:pt x="125" y="103"/>
                    <a:pt x="125" y="103"/>
                    <a:pt x="125" y="103"/>
                  </a:cubicBezTo>
                  <a:cubicBezTo>
                    <a:pt x="146" y="103"/>
                    <a:pt x="157" y="93"/>
                    <a:pt x="157" y="75"/>
                  </a:cubicBezTo>
                  <a:cubicBezTo>
                    <a:pt x="157" y="57"/>
                    <a:pt x="142" y="49"/>
                    <a:pt x="123" y="49"/>
                  </a:cubicBezTo>
                  <a:cubicBezTo>
                    <a:pt x="68" y="49"/>
                    <a:pt x="68" y="49"/>
                    <a:pt x="68" y="49"/>
                  </a:cubicBezTo>
                  <a:lnTo>
                    <a:pt x="68" y="103"/>
                  </a:lnTo>
                  <a:close/>
                </a:path>
              </a:pathLst>
            </a:custGeom>
            <a:solidFill>
              <a:srgbClr val="5A8E22"/>
            </a:solidFill>
            <a:ln>
              <a:noFill/>
            </a:ln>
          </p:spPr>
          <p:txBody>
            <a:bodyPr vert="horz" wrap="square" lIns="91440" tIns="45720" rIns="91440" bIns="45720" numCol="1" anchor="t" anchorCtr="0" compatLnSpc="1">
              <a:prstTxWarp prst="textNoShape">
                <a:avLst/>
              </a:prstTxWarp>
            </a:bodyPr>
            <a:lstStyle/>
            <a:p>
              <a:endParaRPr dirty="0"/>
            </a:p>
          </p:txBody>
        </p:sp>
        <p:sp>
          <p:nvSpPr>
            <p:cNvPr id="36" name="Rectangle 10">
              <a:extLst>
                <a:ext uri="{FF2B5EF4-FFF2-40B4-BE49-F238E27FC236}">
                  <a16:creationId xmlns:a16="http://schemas.microsoft.com/office/drawing/2014/main" id="{E9DF5AF1-FAB8-1798-A09D-D6F4CB40E043}"/>
                </a:ext>
              </a:extLst>
            </p:cNvPr>
            <p:cNvSpPr>
              <a:spLocks noChangeArrowheads="1"/>
            </p:cNvSpPr>
            <p:nvPr/>
          </p:nvSpPr>
          <p:spPr bwMode="gray">
            <a:xfrm>
              <a:off x="7231063" y="2270125"/>
              <a:ext cx="254000" cy="893763"/>
            </a:xfrm>
            <a:prstGeom prst="rect">
              <a:avLst/>
            </a:prstGeom>
            <a:solidFill>
              <a:srgbClr val="5A8E22"/>
            </a:solidFill>
            <a:ln>
              <a:noFill/>
            </a:ln>
          </p:spPr>
          <p:txBody>
            <a:bodyPr vert="horz" wrap="square" lIns="91440" tIns="45720" rIns="91440" bIns="45720" numCol="1" anchor="t" anchorCtr="0" compatLnSpc="1">
              <a:prstTxWarp prst="textNoShape">
                <a:avLst/>
              </a:prstTxWarp>
            </a:bodyPr>
            <a:lstStyle/>
            <a:p>
              <a:endParaRPr dirty="0"/>
            </a:p>
          </p:txBody>
        </p:sp>
        <p:sp>
          <p:nvSpPr>
            <p:cNvPr id="37" name="Freeform 11">
              <a:extLst>
                <a:ext uri="{FF2B5EF4-FFF2-40B4-BE49-F238E27FC236}">
                  <a16:creationId xmlns:a16="http://schemas.microsoft.com/office/drawing/2014/main" id="{65EB78FD-4BC2-199E-0026-6F7C5248444E}"/>
                </a:ext>
              </a:extLst>
            </p:cNvPr>
            <p:cNvSpPr>
              <a:spLocks/>
            </p:cNvSpPr>
            <p:nvPr/>
          </p:nvSpPr>
          <p:spPr bwMode="gray">
            <a:xfrm>
              <a:off x="7542213" y="2270125"/>
              <a:ext cx="938213" cy="931863"/>
            </a:xfrm>
            <a:custGeom>
              <a:avLst/>
              <a:gdLst>
                <a:gd name="T0" fmla="*/ 181 w 250"/>
                <a:gd name="T1" fmla="*/ 89 h 247"/>
                <a:gd name="T2" fmla="*/ 129 w 250"/>
                <a:gd name="T3" fmla="*/ 53 h 247"/>
                <a:gd name="T4" fmla="*/ 68 w 250"/>
                <a:gd name="T5" fmla="*/ 123 h 247"/>
                <a:gd name="T6" fmla="*/ 129 w 250"/>
                <a:gd name="T7" fmla="*/ 194 h 247"/>
                <a:gd name="T8" fmla="*/ 181 w 250"/>
                <a:gd name="T9" fmla="*/ 150 h 247"/>
                <a:gd name="T10" fmla="*/ 250 w 250"/>
                <a:gd name="T11" fmla="*/ 150 h 247"/>
                <a:gd name="T12" fmla="*/ 130 w 250"/>
                <a:gd name="T13" fmla="*/ 247 h 247"/>
                <a:gd name="T14" fmla="*/ 0 w 250"/>
                <a:gd name="T15" fmla="*/ 123 h 247"/>
                <a:gd name="T16" fmla="*/ 130 w 250"/>
                <a:gd name="T17" fmla="*/ 0 h 247"/>
                <a:gd name="T18" fmla="*/ 250 w 250"/>
                <a:gd name="T19" fmla="*/ 89 h 247"/>
                <a:gd name="T20" fmla="*/ 181 w 250"/>
                <a:gd name="T21" fmla="*/ 8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247">
                  <a:moveTo>
                    <a:pt x="181" y="89"/>
                  </a:moveTo>
                  <a:cubicBezTo>
                    <a:pt x="178" y="65"/>
                    <a:pt x="157" y="53"/>
                    <a:pt x="129" y="53"/>
                  </a:cubicBezTo>
                  <a:cubicBezTo>
                    <a:pt x="85" y="53"/>
                    <a:pt x="68" y="88"/>
                    <a:pt x="68" y="123"/>
                  </a:cubicBezTo>
                  <a:cubicBezTo>
                    <a:pt x="68" y="159"/>
                    <a:pt x="85" y="194"/>
                    <a:pt x="129" y="194"/>
                  </a:cubicBezTo>
                  <a:cubicBezTo>
                    <a:pt x="161" y="194"/>
                    <a:pt x="179" y="177"/>
                    <a:pt x="181" y="150"/>
                  </a:cubicBezTo>
                  <a:cubicBezTo>
                    <a:pt x="250" y="150"/>
                    <a:pt x="250" y="150"/>
                    <a:pt x="250" y="150"/>
                  </a:cubicBezTo>
                  <a:cubicBezTo>
                    <a:pt x="246" y="211"/>
                    <a:pt x="196" y="247"/>
                    <a:pt x="130" y="247"/>
                  </a:cubicBezTo>
                  <a:cubicBezTo>
                    <a:pt x="51" y="247"/>
                    <a:pt x="0" y="192"/>
                    <a:pt x="0" y="123"/>
                  </a:cubicBezTo>
                  <a:cubicBezTo>
                    <a:pt x="0" y="54"/>
                    <a:pt x="51" y="0"/>
                    <a:pt x="130" y="0"/>
                  </a:cubicBezTo>
                  <a:cubicBezTo>
                    <a:pt x="187" y="0"/>
                    <a:pt x="248" y="32"/>
                    <a:pt x="250" y="89"/>
                  </a:cubicBezTo>
                  <a:lnTo>
                    <a:pt x="181" y="89"/>
                  </a:lnTo>
                  <a:close/>
                </a:path>
              </a:pathLst>
            </a:custGeom>
            <a:solidFill>
              <a:srgbClr val="5A8E22"/>
            </a:solidFill>
            <a:ln>
              <a:noFill/>
            </a:ln>
          </p:spPr>
          <p:txBody>
            <a:bodyPr vert="horz" wrap="square" lIns="91440" tIns="45720" rIns="91440" bIns="45720" numCol="1" anchor="t" anchorCtr="0" compatLnSpc="1">
              <a:prstTxWarp prst="textNoShape">
                <a:avLst/>
              </a:prstTxWarp>
            </a:bodyPr>
            <a:lstStyle/>
            <a:p>
              <a:endParaRPr dirty="0"/>
            </a:p>
          </p:txBody>
        </p:sp>
        <p:sp>
          <p:nvSpPr>
            <p:cNvPr id="38" name="Freeform 12">
              <a:extLst>
                <a:ext uri="{FF2B5EF4-FFF2-40B4-BE49-F238E27FC236}">
                  <a16:creationId xmlns:a16="http://schemas.microsoft.com/office/drawing/2014/main" id="{CBF84F54-BE71-685D-D079-98AD313A7FCA}"/>
                </a:ext>
              </a:extLst>
            </p:cNvPr>
            <p:cNvSpPr>
              <a:spLocks/>
            </p:cNvSpPr>
            <p:nvPr/>
          </p:nvSpPr>
          <p:spPr bwMode="gray">
            <a:xfrm>
              <a:off x="8540751" y="2270125"/>
              <a:ext cx="849313" cy="893763"/>
            </a:xfrm>
            <a:custGeom>
              <a:avLst/>
              <a:gdLst>
                <a:gd name="T0" fmla="*/ 0 w 535"/>
                <a:gd name="T1" fmla="*/ 0 h 563"/>
                <a:gd name="T2" fmla="*/ 161 w 535"/>
                <a:gd name="T3" fmla="*/ 0 h 563"/>
                <a:gd name="T4" fmla="*/ 161 w 535"/>
                <a:gd name="T5" fmla="*/ 204 h 563"/>
                <a:gd name="T6" fmla="*/ 374 w 535"/>
                <a:gd name="T7" fmla="*/ 204 h 563"/>
                <a:gd name="T8" fmla="*/ 374 w 535"/>
                <a:gd name="T9" fmla="*/ 0 h 563"/>
                <a:gd name="T10" fmla="*/ 535 w 535"/>
                <a:gd name="T11" fmla="*/ 0 h 563"/>
                <a:gd name="T12" fmla="*/ 535 w 535"/>
                <a:gd name="T13" fmla="*/ 563 h 563"/>
                <a:gd name="T14" fmla="*/ 374 w 535"/>
                <a:gd name="T15" fmla="*/ 563 h 563"/>
                <a:gd name="T16" fmla="*/ 374 w 535"/>
                <a:gd name="T17" fmla="*/ 330 h 563"/>
                <a:gd name="T18" fmla="*/ 161 w 535"/>
                <a:gd name="T19" fmla="*/ 330 h 563"/>
                <a:gd name="T20" fmla="*/ 161 w 535"/>
                <a:gd name="T21" fmla="*/ 563 h 563"/>
                <a:gd name="T22" fmla="*/ 0 w 535"/>
                <a:gd name="T23" fmla="*/ 563 h 563"/>
                <a:gd name="T24" fmla="*/ 0 w 535"/>
                <a:gd name="T25" fmla="*/ 0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5" h="563">
                  <a:moveTo>
                    <a:pt x="0" y="0"/>
                  </a:moveTo>
                  <a:lnTo>
                    <a:pt x="161" y="0"/>
                  </a:lnTo>
                  <a:lnTo>
                    <a:pt x="161" y="204"/>
                  </a:lnTo>
                  <a:lnTo>
                    <a:pt x="374" y="204"/>
                  </a:lnTo>
                  <a:lnTo>
                    <a:pt x="374" y="0"/>
                  </a:lnTo>
                  <a:lnTo>
                    <a:pt x="535" y="0"/>
                  </a:lnTo>
                  <a:lnTo>
                    <a:pt x="535" y="563"/>
                  </a:lnTo>
                  <a:lnTo>
                    <a:pt x="374" y="563"/>
                  </a:lnTo>
                  <a:lnTo>
                    <a:pt x="374" y="330"/>
                  </a:lnTo>
                  <a:lnTo>
                    <a:pt x="161" y="330"/>
                  </a:lnTo>
                  <a:lnTo>
                    <a:pt x="161" y="563"/>
                  </a:lnTo>
                  <a:lnTo>
                    <a:pt x="0" y="563"/>
                  </a:lnTo>
                  <a:lnTo>
                    <a:pt x="0" y="0"/>
                  </a:lnTo>
                  <a:close/>
                </a:path>
              </a:pathLst>
            </a:custGeom>
            <a:solidFill>
              <a:srgbClr val="5A8E22"/>
            </a:solidFill>
            <a:ln>
              <a:noFill/>
            </a:ln>
          </p:spPr>
          <p:txBody>
            <a:bodyPr vert="horz" wrap="square" lIns="91440" tIns="45720" rIns="91440" bIns="45720" numCol="1" anchor="t" anchorCtr="0" compatLnSpc="1">
              <a:prstTxWarp prst="textNoShape">
                <a:avLst/>
              </a:prstTxWarp>
            </a:bodyPr>
            <a:lstStyle/>
            <a:p>
              <a:endParaRPr dirty="0"/>
            </a:p>
          </p:txBody>
        </p:sp>
      </p:grpSp>
    </p:spTree>
    <p:extLst>
      <p:ext uri="{BB962C8B-B14F-4D97-AF65-F5344CB8AC3E}">
        <p14:creationId xmlns:p14="http://schemas.microsoft.com/office/powerpoint/2010/main" val="1931653457"/>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68" r:id="rId3"/>
    <p:sldLayoutId id="2147483650" r:id="rId4"/>
    <p:sldLayoutId id="2147483654" r:id="rId5"/>
    <p:sldLayoutId id="2147483660" r:id="rId6"/>
    <p:sldLayoutId id="2147483655" r:id="rId7"/>
    <p:sldLayoutId id="2147483652" r:id="rId8"/>
    <p:sldLayoutId id="2147483651" r:id="rId9"/>
    <p:sldLayoutId id="2147483670" r:id="rId10"/>
    <p:sldLayoutId id="2147483671" r:id="rId11"/>
    <p:sldLayoutId id="2147483672" r:id="rId12"/>
    <p:sldLayoutId id="2147483673" r:id="rId13"/>
    <p:sldLayoutId id="2147483674" r:id="rId14"/>
    <p:sldLayoutId id="2147483675" r:id="rId15"/>
    <p:sldLayoutId id="2147483676" r:id="rId16"/>
    <p:sldLayoutId id="2147483664" r:id="rId17"/>
    <p:sldLayoutId id="2147483661" r:id="rId18"/>
    <p:sldLayoutId id="2147483662" r:id="rId19"/>
    <p:sldLayoutId id="2147483663" r:id="rId20"/>
    <p:sldLayoutId id="2147483653" r:id="rId21"/>
    <p:sldLayoutId id="2147483665" r:id="rId22"/>
  </p:sldLayoutIdLst>
  <p:hf hdr="0" ftr="0" dt="0"/>
  <p:txStyles>
    <p:titleStyle>
      <a:lvl1pPr algn="l" defTabSz="914400" rtl="0" eaLnBrk="1" latinLnBrk="0" hangingPunct="1">
        <a:lnSpc>
          <a:spcPct val="90000"/>
        </a:lnSpc>
        <a:spcBef>
          <a:spcPct val="0"/>
        </a:spcBef>
        <a:buNone/>
        <a:defRPr sz="3600" kern="1200">
          <a:solidFill>
            <a:schemeClr val="bg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Font typeface="Calibri" panose="020F0502020204030204" pitchFamily="34" charset="0"/>
        <a:buChar char="–"/>
        <a:defRPr sz="2400" kern="1200">
          <a:solidFill>
            <a:schemeClr val="tx1"/>
          </a:solidFill>
          <a:latin typeface="+mn-lt"/>
          <a:ea typeface="+mn-ea"/>
          <a:cs typeface="+mn-cs"/>
        </a:defRPr>
      </a:lvl2pPr>
      <a:lvl3pPr marL="822960" indent="-228600" algn="l" defTabSz="914400" rtl="0" eaLnBrk="1" latinLnBrk="0" hangingPunct="1">
        <a:lnSpc>
          <a:spcPct val="90000"/>
        </a:lnSpc>
        <a:spcBef>
          <a:spcPts val="600"/>
        </a:spcBef>
        <a:buSzPct val="100000"/>
        <a:buFont typeface="Arial" panose="020B0604020202020204" pitchFamily="34" charset="0"/>
        <a:buChar char="•"/>
        <a:defRPr sz="2000" kern="1200">
          <a:solidFill>
            <a:schemeClr val="tx1"/>
          </a:solidFill>
          <a:latin typeface="+mn-lt"/>
          <a:ea typeface="+mn-ea"/>
          <a:cs typeface="+mn-cs"/>
        </a:defRPr>
      </a:lvl3pPr>
      <a:lvl4pPr marL="1097280" indent="-228600" algn="l" defTabSz="914400" rtl="0" eaLnBrk="1" latinLnBrk="0" hangingPunct="1">
        <a:lnSpc>
          <a:spcPct val="90000"/>
        </a:lnSpc>
        <a:spcBef>
          <a:spcPts val="400"/>
        </a:spcBef>
        <a:buFont typeface="Calibri" panose="020F0502020204030204" pitchFamily="34" charset="0"/>
        <a:buChar char="–"/>
        <a:defRPr sz="1800" kern="1200">
          <a:solidFill>
            <a:schemeClr val="tx1"/>
          </a:solidFill>
          <a:latin typeface="+mn-lt"/>
          <a:ea typeface="+mn-ea"/>
          <a:cs typeface="+mn-cs"/>
        </a:defRPr>
      </a:lvl4pPr>
      <a:lvl5pPr marL="1417320" indent="-228600" algn="l" defTabSz="914400" rtl="0" eaLnBrk="1" latinLnBrk="0" hangingPunct="1">
        <a:lnSpc>
          <a:spcPct val="90000"/>
        </a:lnSpc>
        <a:spcBef>
          <a:spcPts val="400"/>
        </a:spcBef>
        <a:buSzPct val="100000"/>
        <a:buFont typeface="Arial" panose="020B0604020202020204" pitchFamily="34" charset="0"/>
        <a:buChar char="•"/>
        <a:defRPr sz="1800" kern="1200">
          <a:solidFill>
            <a:schemeClr val="tx1"/>
          </a:solidFill>
          <a:latin typeface="+mn-lt"/>
          <a:ea typeface="+mn-ea"/>
          <a:cs typeface="+mn-cs"/>
        </a:defRPr>
      </a:lvl5pPr>
      <a:lvl6pPr marL="1691640" indent="-228600" algn="l" defTabSz="914400" rtl="0" eaLnBrk="1" latinLnBrk="0" hangingPunct="1">
        <a:lnSpc>
          <a:spcPct val="90000"/>
        </a:lnSpc>
        <a:spcBef>
          <a:spcPts val="400"/>
        </a:spcBef>
        <a:buFont typeface="Calibri" panose="020F0502020204030204" pitchFamily="34" charset="0"/>
        <a:buChar char="–"/>
        <a:defRPr sz="1800" kern="1200">
          <a:solidFill>
            <a:schemeClr val="tx1"/>
          </a:solidFill>
          <a:latin typeface="+mn-lt"/>
          <a:ea typeface="+mn-ea"/>
          <a:cs typeface="+mn-cs"/>
        </a:defRPr>
      </a:lvl6pPr>
      <a:lvl7pPr marL="2011680" indent="-228600" algn="l" defTabSz="914400" rtl="0" eaLnBrk="1" latinLnBrk="0" hangingPunct="1">
        <a:lnSpc>
          <a:spcPct val="90000"/>
        </a:lnSpc>
        <a:spcBef>
          <a:spcPts val="400"/>
        </a:spcBef>
        <a:buSzPct val="100000"/>
        <a:buFont typeface="Arial" panose="020B0604020202020204" pitchFamily="34" charset="0"/>
        <a:buChar char="•"/>
        <a:defRPr sz="1800" kern="1200">
          <a:solidFill>
            <a:schemeClr val="tx1"/>
          </a:solidFill>
          <a:latin typeface="+mn-lt"/>
          <a:ea typeface="+mn-ea"/>
          <a:cs typeface="+mn-cs"/>
        </a:defRPr>
      </a:lvl7pPr>
      <a:lvl8pPr marL="2331720" indent="-228600" algn="l" defTabSz="914400" rtl="0" eaLnBrk="1" latinLnBrk="0" hangingPunct="1">
        <a:lnSpc>
          <a:spcPct val="90000"/>
        </a:lnSpc>
        <a:spcBef>
          <a:spcPts val="400"/>
        </a:spcBef>
        <a:buFont typeface="Calibri" panose="020F0502020204030204" pitchFamily="34" charset="0"/>
        <a:buChar char="–"/>
        <a:defRPr sz="1800" kern="1200">
          <a:solidFill>
            <a:schemeClr val="tx1"/>
          </a:solidFill>
          <a:latin typeface="+mn-lt"/>
          <a:ea typeface="+mn-ea"/>
          <a:cs typeface="+mn-cs"/>
        </a:defRPr>
      </a:lvl8pPr>
      <a:lvl9pPr marL="2651760" indent="-228600" algn="l" defTabSz="914400" rtl="0" eaLnBrk="1" latinLnBrk="0" hangingPunct="1">
        <a:lnSpc>
          <a:spcPct val="90000"/>
        </a:lnSpc>
        <a:spcBef>
          <a:spcPts val="400"/>
        </a:spcBef>
        <a:buSzPct val="100000"/>
        <a:buFont typeface="Arial" panose="020B0604020202020204"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USEPA Brownfield Cleanup Grant &amp; Funding Opportunity</a:t>
            </a:r>
          </a:p>
        </p:txBody>
      </p:sp>
      <p:sp>
        <p:nvSpPr>
          <p:cNvPr id="3" name="Subtitle 2"/>
          <p:cNvSpPr>
            <a:spLocks noGrp="1"/>
          </p:cNvSpPr>
          <p:nvPr>
            <p:ph type="subTitle" idx="1"/>
          </p:nvPr>
        </p:nvSpPr>
        <p:spPr/>
        <p:txBody>
          <a:bodyPr vert="horz" lIns="0" tIns="0" rIns="0" bIns="0" rtlCol="0" anchor="t">
            <a:noAutofit/>
          </a:bodyPr>
          <a:lstStyle/>
          <a:p>
            <a:r>
              <a:rPr lang="en-US" sz="2400" dirty="0"/>
              <a:t>Funding Opportunity No. EPA-I-OLEM-OBLR-25-07</a:t>
            </a:r>
          </a:p>
          <a:p>
            <a:r>
              <a:rPr lang="en-US" sz="2400" dirty="0"/>
              <a:t>January 8, 2026</a:t>
            </a:r>
            <a:endParaRPr lang="en-US" sz="2400" dirty="0">
              <a:ea typeface="Calibri"/>
              <a:cs typeface="Calibri"/>
            </a:endParaRPr>
          </a:p>
        </p:txBody>
      </p:sp>
    </p:spTree>
    <p:extLst>
      <p:ext uri="{BB962C8B-B14F-4D97-AF65-F5344CB8AC3E}">
        <p14:creationId xmlns:p14="http://schemas.microsoft.com/office/powerpoint/2010/main" val="1541820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40A44-19D3-E4B3-5DC4-A4C64270DA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B6B7EE-4556-33E1-9744-18CCF4934FE4}"/>
              </a:ext>
            </a:extLst>
          </p:cNvPr>
          <p:cNvSpPr>
            <a:spLocks noGrp="1"/>
          </p:cNvSpPr>
          <p:nvPr>
            <p:ph type="title"/>
          </p:nvPr>
        </p:nvSpPr>
        <p:spPr>
          <a:xfrm>
            <a:off x="608012" y="228600"/>
            <a:ext cx="10969943" cy="1066800"/>
          </a:xfrm>
        </p:spPr>
        <p:txBody>
          <a:bodyPr/>
          <a:lstStyle/>
          <a:p>
            <a:r>
              <a:rPr lang="en-US" dirty="0"/>
              <a:t>Community Beneficial Reuse</a:t>
            </a:r>
          </a:p>
        </p:txBody>
      </p:sp>
      <p:sp>
        <p:nvSpPr>
          <p:cNvPr id="3" name="Content Placeholder 2">
            <a:extLst>
              <a:ext uri="{FF2B5EF4-FFF2-40B4-BE49-F238E27FC236}">
                <a16:creationId xmlns:a16="http://schemas.microsoft.com/office/drawing/2014/main" id="{D114C44A-CF28-4ECE-307B-26C162938EE1}"/>
              </a:ext>
            </a:extLst>
          </p:cNvPr>
          <p:cNvSpPr>
            <a:spLocks noGrp="1"/>
          </p:cNvSpPr>
          <p:nvPr>
            <p:ph idx="1"/>
          </p:nvPr>
        </p:nvSpPr>
        <p:spPr>
          <a:xfrm>
            <a:off x="581758" y="1839708"/>
            <a:ext cx="10848393" cy="4135371"/>
          </a:xfrm>
        </p:spPr>
        <p:txBody>
          <a:bodyPr/>
          <a:lstStyle/>
          <a:p>
            <a:pPr marL="0" indent="0">
              <a:spcBef>
                <a:spcPts val="1200"/>
              </a:spcBef>
              <a:buNone/>
            </a:pPr>
            <a:r>
              <a:rPr lang="en-US" sz="1800" b="1" dirty="0">
                <a:solidFill>
                  <a:schemeClr val="bg2">
                    <a:lumMod val="75000"/>
                  </a:schemeClr>
                </a:solidFill>
              </a:rPr>
              <a:t>Benefits</a:t>
            </a:r>
          </a:p>
          <a:p>
            <a:pPr>
              <a:spcBef>
                <a:spcPts val="1200"/>
              </a:spcBef>
            </a:pPr>
            <a:r>
              <a:rPr lang="en-US" sz="1800" b="1" dirty="0">
                <a:solidFill>
                  <a:srgbClr val="5A8E22"/>
                </a:solidFill>
              </a:rPr>
              <a:t>Protect Health</a:t>
            </a:r>
            <a:r>
              <a:rPr lang="en-US" sz="1800" dirty="0"/>
              <a:t>: Remove/contain sources; reduce exposure for children, seniors, and sensitive populations</a:t>
            </a:r>
          </a:p>
          <a:p>
            <a:pPr>
              <a:spcBef>
                <a:spcPts val="1200"/>
              </a:spcBef>
            </a:pPr>
            <a:r>
              <a:rPr lang="en-US" sz="1800" b="1" dirty="0">
                <a:solidFill>
                  <a:srgbClr val="5A8E22"/>
                </a:solidFill>
              </a:rPr>
              <a:t>Environmental Gains</a:t>
            </a:r>
            <a:r>
              <a:rPr lang="en-US" sz="1800" dirty="0"/>
              <a:t>: Improve water quality; stabilize soils; restore habitat and buffers in Pinelands ecosystem</a:t>
            </a:r>
          </a:p>
          <a:p>
            <a:pPr>
              <a:spcBef>
                <a:spcPts val="1200"/>
              </a:spcBef>
            </a:pPr>
            <a:r>
              <a:rPr lang="en-US" sz="1800" b="1" dirty="0">
                <a:solidFill>
                  <a:srgbClr val="5A8E22"/>
                </a:solidFill>
              </a:rPr>
              <a:t>Quality-of-Life: </a:t>
            </a:r>
            <a:r>
              <a:rPr lang="en-US" sz="1800" dirty="0"/>
              <a:t>Remove blight; enhance safety; enable nature-based recreation and education</a:t>
            </a:r>
          </a:p>
          <a:p>
            <a:pPr>
              <a:spcBef>
                <a:spcPts val="1200"/>
              </a:spcBef>
            </a:pPr>
            <a:endParaRPr lang="en-US" sz="600" dirty="0"/>
          </a:p>
          <a:p>
            <a:pPr marL="0" indent="0">
              <a:spcBef>
                <a:spcPts val="1200"/>
              </a:spcBef>
              <a:buNone/>
            </a:pPr>
            <a:r>
              <a:rPr lang="en-US" sz="1800" b="1" dirty="0">
                <a:solidFill>
                  <a:schemeClr val="bg2">
                    <a:lumMod val="75000"/>
                  </a:schemeClr>
                </a:solidFill>
              </a:rPr>
              <a:t>Reuse Potential</a:t>
            </a:r>
          </a:p>
          <a:p>
            <a:pPr>
              <a:spcBef>
                <a:spcPts val="1200"/>
              </a:spcBef>
            </a:pPr>
            <a:r>
              <a:rPr lang="en-US" sz="1800" dirty="0"/>
              <a:t>Open space &amp; ecological restoration consistent with Pinelands Comprehensive Management Plan </a:t>
            </a:r>
          </a:p>
          <a:p>
            <a:pPr>
              <a:spcBef>
                <a:spcPts val="1200"/>
              </a:spcBef>
            </a:pPr>
            <a:r>
              <a:rPr lang="en-US" sz="1800" dirty="0"/>
              <a:t>Green infrastructure: Native plantings, riparian buffers, stormwater attenuation.</a:t>
            </a:r>
          </a:p>
          <a:p>
            <a:pPr>
              <a:spcBef>
                <a:spcPts val="1200"/>
              </a:spcBef>
            </a:pPr>
            <a:r>
              <a:rPr lang="en-US" sz="1800" dirty="0"/>
              <a:t>Community solar infrastructure installation consistent with the Township’s existing Memorandum of Understanding (Oct 2025) with a Conditional Redeveloper to evaluate a solar feasibility at contaminated/landfill sites</a:t>
            </a:r>
          </a:p>
          <a:p>
            <a:pPr>
              <a:spcBef>
                <a:spcPts val="1200"/>
              </a:spcBef>
            </a:pPr>
            <a:r>
              <a:rPr lang="en-US" sz="1800" dirty="0"/>
              <a:t>Flood-compatible amenities and resilience features in mapped Zone A areas.</a:t>
            </a:r>
          </a:p>
          <a:p>
            <a:pPr marL="0" indent="0">
              <a:spcBef>
                <a:spcPts val="1200"/>
              </a:spcBef>
              <a:buNone/>
            </a:pPr>
            <a:endParaRPr lang="en-US" sz="1800" dirty="0"/>
          </a:p>
        </p:txBody>
      </p:sp>
      <p:sp>
        <p:nvSpPr>
          <p:cNvPr id="4" name="Slide Number Placeholder 3">
            <a:extLst>
              <a:ext uri="{FF2B5EF4-FFF2-40B4-BE49-F238E27FC236}">
                <a16:creationId xmlns:a16="http://schemas.microsoft.com/office/drawing/2014/main" id="{1CF963F0-B337-B624-776C-3061ECCD3867}"/>
              </a:ext>
            </a:extLst>
          </p:cNvPr>
          <p:cNvSpPr>
            <a:spLocks noGrp="1"/>
          </p:cNvSpPr>
          <p:nvPr>
            <p:ph type="sldNum" sz="quarter" idx="12"/>
          </p:nvPr>
        </p:nvSpPr>
        <p:spPr>
          <a:xfrm>
            <a:off x="444598" y="6485493"/>
            <a:ext cx="274320" cy="274320"/>
          </a:xfrm>
        </p:spPr>
        <p:txBody>
          <a:bodyPr/>
          <a:lstStyle/>
          <a:p>
            <a:fld id="{1D97EE88-343E-4AED-AB47-DC2FB3AECFCB}" type="slidenum">
              <a:rPr lang="en-US" smtClean="0"/>
              <a:pPr/>
              <a:t>10</a:t>
            </a:fld>
            <a:endParaRPr lang="en-US" dirty="0"/>
          </a:p>
        </p:txBody>
      </p:sp>
      <p:sp>
        <p:nvSpPr>
          <p:cNvPr id="6" name="TextBox 5">
            <a:extLst>
              <a:ext uri="{FF2B5EF4-FFF2-40B4-BE49-F238E27FC236}">
                <a16:creationId xmlns:a16="http://schemas.microsoft.com/office/drawing/2014/main" id="{AA821BE4-C870-AFF3-FBEE-9FDD81D8265B}"/>
              </a:ext>
            </a:extLst>
          </p:cNvPr>
          <p:cNvSpPr txBox="1"/>
          <p:nvPr/>
        </p:nvSpPr>
        <p:spPr>
          <a:xfrm>
            <a:off x="561479" y="1286774"/>
            <a:ext cx="8229600" cy="500618"/>
          </a:xfrm>
          <a:prstGeom prst="rect">
            <a:avLst/>
          </a:prstGeom>
          <a:noFill/>
        </p:spPr>
        <p:txBody>
          <a:bodyPr wrap="square" rtlCol="0">
            <a:noAutofit/>
          </a:bodyPr>
          <a:lstStyle/>
          <a:p>
            <a:pPr>
              <a:lnSpc>
                <a:spcPct val="90000"/>
              </a:lnSpc>
              <a:spcBef>
                <a:spcPts val="600"/>
              </a:spcBef>
              <a:buSzPct val="80000"/>
            </a:pPr>
            <a:r>
              <a:rPr lang="en-US" dirty="0"/>
              <a:t>Former Joseph Perona Scrapyard – NJDEP Program Interest No. G000000472</a:t>
            </a:r>
          </a:p>
        </p:txBody>
      </p:sp>
    </p:spTree>
    <p:extLst>
      <p:ext uri="{BB962C8B-B14F-4D97-AF65-F5344CB8AC3E}">
        <p14:creationId xmlns:p14="http://schemas.microsoft.com/office/powerpoint/2010/main" val="3764259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6F4A5-F241-290B-8EB8-FC6741EF79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E72C75-D072-B8B3-FE24-C916AB81DC94}"/>
              </a:ext>
            </a:extLst>
          </p:cNvPr>
          <p:cNvSpPr>
            <a:spLocks noGrp="1"/>
          </p:cNvSpPr>
          <p:nvPr>
            <p:ph type="title"/>
          </p:nvPr>
        </p:nvSpPr>
        <p:spPr>
          <a:xfrm>
            <a:off x="608012" y="228600"/>
            <a:ext cx="10969943" cy="1066800"/>
          </a:xfrm>
        </p:spPr>
        <p:txBody>
          <a:bodyPr/>
          <a:lstStyle/>
          <a:p>
            <a:r>
              <a:rPr lang="en-US" dirty="0"/>
              <a:t>Timeline &amp; How to Stay Involved</a:t>
            </a:r>
          </a:p>
        </p:txBody>
      </p:sp>
      <p:sp>
        <p:nvSpPr>
          <p:cNvPr id="3" name="Content Placeholder 2">
            <a:extLst>
              <a:ext uri="{FF2B5EF4-FFF2-40B4-BE49-F238E27FC236}">
                <a16:creationId xmlns:a16="http://schemas.microsoft.com/office/drawing/2014/main" id="{4FA60908-2309-02DC-1480-22821163C4C6}"/>
              </a:ext>
            </a:extLst>
          </p:cNvPr>
          <p:cNvSpPr>
            <a:spLocks noGrp="1"/>
          </p:cNvSpPr>
          <p:nvPr>
            <p:ph idx="1"/>
          </p:nvPr>
        </p:nvSpPr>
        <p:spPr>
          <a:xfrm>
            <a:off x="580019" y="1981200"/>
            <a:ext cx="5011473" cy="4135371"/>
          </a:xfrm>
        </p:spPr>
        <p:txBody>
          <a:bodyPr/>
          <a:lstStyle/>
          <a:p>
            <a:pPr marL="0" indent="0">
              <a:spcBef>
                <a:spcPts val="1200"/>
              </a:spcBef>
              <a:buNone/>
            </a:pPr>
            <a:r>
              <a:rPr lang="en-US" sz="1800" b="1" dirty="0">
                <a:solidFill>
                  <a:schemeClr val="bg2">
                    <a:lumMod val="75000"/>
                  </a:schemeClr>
                </a:solidFill>
              </a:rPr>
              <a:t>Timeline</a:t>
            </a:r>
          </a:p>
          <a:p>
            <a:pPr>
              <a:spcBef>
                <a:spcPts val="1200"/>
              </a:spcBef>
            </a:pPr>
            <a:r>
              <a:rPr lang="en-US" sz="1800" dirty="0"/>
              <a:t>January 8 - January 20 - Public Comment period </a:t>
            </a:r>
          </a:p>
          <a:p>
            <a:pPr>
              <a:spcBef>
                <a:spcPts val="1200"/>
              </a:spcBef>
            </a:pPr>
            <a:r>
              <a:rPr lang="en-US" sz="1800" dirty="0"/>
              <a:t>January 28, 2026 – Application submission</a:t>
            </a:r>
          </a:p>
          <a:p>
            <a:pPr>
              <a:spcBef>
                <a:spcPts val="1200"/>
              </a:spcBef>
            </a:pPr>
            <a:r>
              <a:rPr lang="en-US" sz="1800" dirty="0"/>
              <a:t>May 2026 – Anticipated notification by EPA</a:t>
            </a:r>
          </a:p>
          <a:p>
            <a:pPr>
              <a:spcBef>
                <a:spcPts val="1200"/>
              </a:spcBef>
            </a:pPr>
            <a:r>
              <a:rPr lang="en-US" sz="1800" dirty="0"/>
              <a:t>October 1, 2026 – If awarded, grant period starts</a:t>
            </a:r>
          </a:p>
          <a:p>
            <a:pPr>
              <a:spcBef>
                <a:spcPts val="1200"/>
              </a:spcBef>
            </a:pPr>
            <a:r>
              <a:rPr lang="en-US" sz="1800" dirty="0"/>
              <a:t>November 2026-2028 – Cleanup efforts to begin</a:t>
            </a:r>
          </a:p>
          <a:p>
            <a:pPr marL="548640" lvl="2">
              <a:spcBef>
                <a:spcPts val="1200"/>
              </a:spcBef>
            </a:pPr>
            <a:r>
              <a:rPr lang="en-US" sz="1800" dirty="0"/>
              <a:t>Site security measures to be installed </a:t>
            </a:r>
          </a:p>
          <a:p>
            <a:pPr marL="548640" lvl="2"/>
            <a:r>
              <a:rPr lang="en-US" sz="1800" dirty="0"/>
              <a:t>Confirmatory waste classification sampling </a:t>
            </a:r>
          </a:p>
          <a:p>
            <a:pPr marL="548640" lvl="2"/>
            <a:r>
              <a:rPr lang="en-US" sz="1800" dirty="0"/>
              <a:t>Solid waste disposal</a:t>
            </a:r>
          </a:p>
          <a:p>
            <a:pPr marL="548640" lvl="2"/>
            <a:r>
              <a:rPr lang="en-US" sz="1800" dirty="0"/>
              <a:t>Contaminated soil removal</a:t>
            </a:r>
          </a:p>
          <a:p>
            <a:pPr marL="228600" lvl="1">
              <a:spcBef>
                <a:spcPts val="1200"/>
              </a:spcBef>
              <a:buSzPct val="100000"/>
              <a:buFont typeface="Arial" panose="020B0604020202020204" pitchFamily="34" charset="0"/>
              <a:buChar char="•"/>
            </a:pPr>
            <a:r>
              <a:rPr lang="en-US" sz="1800" dirty="0"/>
              <a:t>September 30, 2030 – Grant period concludes</a:t>
            </a:r>
          </a:p>
          <a:p>
            <a:pPr marL="274320" lvl="1" indent="0">
              <a:spcBef>
                <a:spcPts val="1200"/>
              </a:spcBef>
              <a:buNone/>
            </a:pPr>
            <a:endParaRPr lang="en-US" sz="1200" dirty="0"/>
          </a:p>
        </p:txBody>
      </p:sp>
      <p:sp>
        <p:nvSpPr>
          <p:cNvPr id="4" name="Slide Number Placeholder 3">
            <a:extLst>
              <a:ext uri="{FF2B5EF4-FFF2-40B4-BE49-F238E27FC236}">
                <a16:creationId xmlns:a16="http://schemas.microsoft.com/office/drawing/2014/main" id="{700D7B77-C379-6A6B-E1D1-473B7DE7A8A4}"/>
              </a:ext>
            </a:extLst>
          </p:cNvPr>
          <p:cNvSpPr>
            <a:spLocks noGrp="1"/>
          </p:cNvSpPr>
          <p:nvPr>
            <p:ph type="sldNum" sz="quarter" idx="12"/>
          </p:nvPr>
        </p:nvSpPr>
        <p:spPr>
          <a:xfrm>
            <a:off x="444598" y="6485493"/>
            <a:ext cx="274320" cy="274320"/>
          </a:xfrm>
        </p:spPr>
        <p:txBody>
          <a:bodyPr/>
          <a:lstStyle/>
          <a:p>
            <a:fld id="{1D97EE88-343E-4AED-AB47-DC2FB3AECFCB}" type="slidenum">
              <a:rPr lang="en-US" smtClean="0"/>
              <a:pPr/>
              <a:t>11</a:t>
            </a:fld>
            <a:endParaRPr lang="en-US" dirty="0"/>
          </a:p>
        </p:txBody>
      </p:sp>
      <p:sp>
        <p:nvSpPr>
          <p:cNvPr id="13" name="Rectangle: Rounded Corners 12">
            <a:extLst>
              <a:ext uri="{FF2B5EF4-FFF2-40B4-BE49-F238E27FC236}">
                <a16:creationId xmlns:a16="http://schemas.microsoft.com/office/drawing/2014/main" id="{0B82969E-8585-E0A0-EC5D-2EFAE8386E29}"/>
              </a:ext>
            </a:extLst>
          </p:cNvPr>
          <p:cNvSpPr/>
          <p:nvPr/>
        </p:nvSpPr>
        <p:spPr>
          <a:xfrm>
            <a:off x="6554570" y="1845925"/>
            <a:ext cx="4419600" cy="1925617"/>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EE5FD06-A60A-5BD8-C01D-2AA5CEE3820A}"/>
              </a:ext>
            </a:extLst>
          </p:cNvPr>
          <p:cNvSpPr/>
          <p:nvPr/>
        </p:nvSpPr>
        <p:spPr>
          <a:xfrm>
            <a:off x="6581279" y="3937359"/>
            <a:ext cx="4419600" cy="209026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019F6F4-C4C9-17D9-42D7-32EBFBE80016}"/>
              </a:ext>
            </a:extLst>
          </p:cNvPr>
          <p:cNvSpPr txBox="1"/>
          <p:nvPr/>
        </p:nvSpPr>
        <p:spPr>
          <a:xfrm>
            <a:off x="561479" y="1286774"/>
            <a:ext cx="8229600" cy="500618"/>
          </a:xfrm>
          <a:prstGeom prst="rect">
            <a:avLst/>
          </a:prstGeom>
          <a:noFill/>
        </p:spPr>
        <p:txBody>
          <a:bodyPr wrap="square" rtlCol="0">
            <a:noAutofit/>
          </a:bodyPr>
          <a:lstStyle/>
          <a:p>
            <a:pPr>
              <a:lnSpc>
                <a:spcPct val="90000"/>
              </a:lnSpc>
              <a:spcBef>
                <a:spcPts val="600"/>
              </a:spcBef>
              <a:buSzPct val="80000"/>
            </a:pPr>
            <a:r>
              <a:rPr lang="en-US" dirty="0"/>
              <a:t>Former Joseph Perona Scrapyard – NJDEP Program Interest No. G000000472</a:t>
            </a:r>
          </a:p>
        </p:txBody>
      </p:sp>
      <p:sp>
        <p:nvSpPr>
          <p:cNvPr id="5" name="Content Placeholder 2">
            <a:extLst>
              <a:ext uri="{FF2B5EF4-FFF2-40B4-BE49-F238E27FC236}">
                <a16:creationId xmlns:a16="http://schemas.microsoft.com/office/drawing/2014/main" id="{51BBADE4-CEEB-E2A8-4BF9-778ADCE347C8}"/>
              </a:ext>
            </a:extLst>
          </p:cNvPr>
          <p:cNvSpPr txBox="1">
            <a:spLocks/>
          </p:cNvSpPr>
          <p:nvPr/>
        </p:nvSpPr>
        <p:spPr>
          <a:xfrm>
            <a:off x="6285341" y="1956158"/>
            <a:ext cx="5011473" cy="1981201"/>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800"/>
              </a:spcBef>
              <a:buSzPct val="100000"/>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Font typeface="Calibri" panose="020F0502020204030204" pitchFamily="34" charset="0"/>
              <a:buChar char="–"/>
              <a:defRPr sz="2400" kern="1200">
                <a:solidFill>
                  <a:schemeClr val="tx1"/>
                </a:solidFill>
                <a:latin typeface="+mn-lt"/>
                <a:ea typeface="+mn-ea"/>
                <a:cs typeface="+mn-cs"/>
              </a:defRPr>
            </a:lvl2pPr>
            <a:lvl3pPr marL="822960" indent="-228600" algn="l" defTabSz="914400" rtl="0" eaLnBrk="1" latinLnBrk="0" hangingPunct="1">
              <a:lnSpc>
                <a:spcPct val="90000"/>
              </a:lnSpc>
              <a:spcBef>
                <a:spcPts val="600"/>
              </a:spcBef>
              <a:buSzPct val="100000"/>
              <a:buFont typeface="Arial" panose="020B0604020202020204" pitchFamily="34" charset="0"/>
              <a:buChar char="•"/>
              <a:defRPr sz="2000" kern="1200">
                <a:solidFill>
                  <a:schemeClr val="tx1"/>
                </a:solidFill>
                <a:latin typeface="+mn-lt"/>
                <a:ea typeface="+mn-ea"/>
                <a:cs typeface="+mn-cs"/>
              </a:defRPr>
            </a:lvl3pPr>
            <a:lvl4pPr marL="1097280" indent="-228600" algn="l" defTabSz="914400" rtl="0" eaLnBrk="1" latinLnBrk="0" hangingPunct="1">
              <a:lnSpc>
                <a:spcPct val="90000"/>
              </a:lnSpc>
              <a:spcBef>
                <a:spcPts val="400"/>
              </a:spcBef>
              <a:buFont typeface="Calibri" panose="020F0502020204030204" pitchFamily="34" charset="0"/>
              <a:buChar char="–"/>
              <a:defRPr sz="1800" kern="1200">
                <a:solidFill>
                  <a:schemeClr val="tx1"/>
                </a:solidFill>
                <a:latin typeface="+mn-lt"/>
                <a:ea typeface="+mn-ea"/>
                <a:cs typeface="+mn-cs"/>
              </a:defRPr>
            </a:lvl4pPr>
            <a:lvl5pPr marL="1417320" indent="-228600" algn="l" defTabSz="914400" rtl="0" eaLnBrk="1" latinLnBrk="0" hangingPunct="1">
              <a:lnSpc>
                <a:spcPct val="90000"/>
              </a:lnSpc>
              <a:spcBef>
                <a:spcPts val="400"/>
              </a:spcBef>
              <a:buSzPct val="100000"/>
              <a:buFont typeface="Arial" panose="020B0604020202020204" pitchFamily="34" charset="0"/>
              <a:buChar char="•"/>
              <a:defRPr sz="1800" kern="1200">
                <a:solidFill>
                  <a:schemeClr val="tx1"/>
                </a:solidFill>
                <a:latin typeface="+mn-lt"/>
                <a:ea typeface="+mn-ea"/>
                <a:cs typeface="+mn-cs"/>
              </a:defRPr>
            </a:lvl5pPr>
            <a:lvl6pPr marL="1691640" indent="-228600" algn="l" defTabSz="914400" rtl="0" eaLnBrk="1" latinLnBrk="0" hangingPunct="1">
              <a:lnSpc>
                <a:spcPct val="90000"/>
              </a:lnSpc>
              <a:spcBef>
                <a:spcPts val="400"/>
              </a:spcBef>
              <a:buFont typeface="Calibri" panose="020F0502020204030204" pitchFamily="34" charset="0"/>
              <a:buChar char="–"/>
              <a:defRPr sz="1800" kern="1200">
                <a:solidFill>
                  <a:schemeClr val="tx1"/>
                </a:solidFill>
                <a:latin typeface="+mn-lt"/>
                <a:ea typeface="+mn-ea"/>
                <a:cs typeface="+mn-cs"/>
              </a:defRPr>
            </a:lvl6pPr>
            <a:lvl7pPr marL="2011680" indent="-228600" algn="l" defTabSz="914400" rtl="0" eaLnBrk="1" latinLnBrk="0" hangingPunct="1">
              <a:lnSpc>
                <a:spcPct val="90000"/>
              </a:lnSpc>
              <a:spcBef>
                <a:spcPts val="400"/>
              </a:spcBef>
              <a:buSzPct val="100000"/>
              <a:buFont typeface="Arial" panose="020B0604020202020204" pitchFamily="34" charset="0"/>
              <a:buChar char="•"/>
              <a:defRPr sz="1800" kern="1200">
                <a:solidFill>
                  <a:schemeClr val="tx1"/>
                </a:solidFill>
                <a:latin typeface="+mn-lt"/>
                <a:ea typeface="+mn-ea"/>
                <a:cs typeface="+mn-cs"/>
              </a:defRPr>
            </a:lvl7pPr>
            <a:lvl8pPr marL="2331720" indent="-228600" algn="l" defTabSz="914400" rtl="0" eaLnBrk="1" latinLnBrk="0" hangingPunct="1">
              <a:lnSpc>
                <a:spcPct val="90000"/>
              </a:lnSpc>
              <a:spcBef>
                <a:spcPts val="400"/>
              </a:spcBef>
              <a:buFont typeface="Calibri" panose="020F0502020204030204" pitchFamily="34" charset="0"/>
              <a:buChar char="–"/>
              <a:defRPr sz="1800" kern="1200">
                <a:solidFill>
                  <a:schemeClr val="tx1"/>
                </a:solidFill>
                <a:latin typeface="+mn-lt"/>
                <a:ea typeface="+mn-ea"/>
                <a:cs typeface="+mn-cs"/>
              </a:defRPr>
            </a:lvl8pPr>
            <a:lvl9pPr marL="2651760" indent="-228600" algn="l" defTabSz="914400" rtl="0" eaLnBrk="1" latinLnBrk="0" hangingPunct="1">
              <a:lnSpc>
                <a:spcPct val="90000"/>
              </a:lnSpc>
              <a:spcBef>
                <a:spcPts val="400"/>
              </a:spcBef>
              <a:buSzPct val="100000"/>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200"/>
              </a:spcBef>
              <a:buNone/>
            </a:pPr>
            <a:r>
              <a:rPr lang="en-US" sz="1800" b="1" dirty="0">
                <a:solidFill>
                  <a:schemeClr val="bg2">
                    <a:lumMod val="75000"/>
                  </a:schemeClr>
                </a:solidFill>
              </a:rPr>
              <a:t>Stay Involved</a:t>
            </a:r>
          </a:p>
          <a:p>
            <a:pPr marL="0" indent="0" algn="ctr">
              <a:spcBef>
                <a:spcPts val="1200"/>
              </a:spcBef>
              <a:buNone/>
            </a:pPr>
            <a:r>
              <a:rPr lang="en-US" sz="1600" b="1" dirty="0">
                <a:solidFill>
                  <a:srgbClr val="5A8E22"/>
                </a:solidFill>
              </a:rPr>
              <a:t>Visit mullicatownship.org</a:t>
            </a:r>
          </a:p>
          <a:p>
            <a:pPr marL="0" indent="0" algn="ctr">
              <a:spcBef>
                <a:spcPts val="1200"/>
              </a:spcBef>
              <a:buNone/>
            </a:pPr>
            <a:r>
              <a:rPr lang="en-US" sz="1400" dirty="0"/>
              <a:t>Meeting Notices</a:t>
            </a:r>
          </a:p>
          <a:p>
            <a:pPr marL="0" indent="0" algn="ctr">
              <a:spcBef>
                <a:spcPts val="400"/>
              </a:spcBef>
              <a:buNone/>
            </a:pPr>
            <a:r>
              <a:rPr lang="en-US" sz="1400" dirty="0"/>
              <a:t>Draft Application</a:t>
            </a:r>
          </a:p>
          <a:p>
            <a:pPr marL="0" indent="0" algn="ctr">
              <a:spcBef>
                <a:spcPts val="400"/>
              </a:spcBef>
              <a:buNone/>
            </a:pPr>
            <a:r>
              <a:rPr lang="en-US" sz="1400" dirty="0"/>
              <a:t>Application &amp; Project Status</a:t>
            </a:r>
          </a:p>
          <a:p>
            <a:pPr marL="0" indent="0" algn="ctr">
              <a:spcBef>
                <a:spcPts val="400"/>
              </a:spcBef>
              <a:buNone/>
            </a:pPr>
            <a:r>
              <a:rPr lang="en-US" sz="1400" dirty="0"/>
              <a:t>How to Join Advisory Committee</a:t>
            </a:r>
            <a:endParaRPr lang="en-US" sz="1600" dirty="0"/>
          </a:p>
        </p:txBody>
      </p:sp>
      <p:sp>
        <p:nvSpPr>
          <p:cNvPr id="9" name="Content Placeholder 2">
            <a:extLst>
              <a:ext uri="{FF2B5EF4-FFF2-40B4-BE49-F238E27FC236}">
                <a16:creationId xmlns:a16="http://schemas.microsoft.com/office/drawing/2014/main" id="{885B0305-CB3E-A33B-BA11-E911D3578AD1}"/>
              </a:ext>
            </a:extLst>
          </p:cNvPr>
          <p:cNvSpPr txBox="1">
            <a:spLocks/>
          </p:cNvSpPr>
          <p:nvPr/>
        </p:nvSpPr>
        <p:spPr>
          <a:xfrm>
            <a:off x="6285342" y="4106125"/>
            <a:ext cx="5011473" cy="1811271"/>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800"/>
              </a:spcBef>
              <a:buSzPct val="100000"/>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Font typeface="Calibri" panose="020F0502020204030204" pitchFamily="34" charset="0"/>
              <a:buChar char="–"/>
              <a:defRPr sz="2400" kern="1200">
                <a:solidFill>
                  <a:schemeClr val="tx1"/>
                </a:solidFill>
                <a:latin typeface="+mn-lt"/>
                <a:ea typeface="+mn-ea"/>
                <a:cs typeface="+mn-cs"/>
              </a:defRPr>
            </a:lvl2pPr>
            <a:lvl3pPr marL="822960" indent="-228600" algn="l" defTabSz="914400" rtl="0" eaLnBrk="1" latinLnBrk="0" hangingPunct="1">
              <a:lnSpc>
                <a:spcPct val="90000"/>
              </a:lnSpc>
              <a:spcBef>
                <a:spcPts val="600"/>
              </a:spcBef>
              <a:buSzPct val="100000"/>
              <a:buFont typeface="Arial" panose="020B0604020202020204" pitchFamily="34" charset="0"/>
              <a:buChar char="•"/>
              <a:defRPr sz="2000" kern="1200">
                <a:solidFill>
                  <a:schemeClr val="tx1"/>
                </a:solidFill>
                <a:latin typeface="+mn-lt"/>
                <a:ea typeface="+mn-ea"/>
                <a:cs typeface="+mn-cs"/>
              </a:defRPr>
            </a:lvl3pPr>
            <a:lvl4pPr marL="1097280" indent="-228600" algn="l" defTabSz="914400" rtl="0" eaLnBrk="1" latinLnBrk="0" hangingPunct="1">
              <a:lnSpc>
                <a:spcPct val="90000"/>
              </a:lnSpc>
              <a:spcBef>
                <a:spcPts val="400"/>
              </a:spcBef>
              <a:buFont typeface="Calibri" panose="020F0502020204030204" pitchFamily="34" charset="0"/>
              <a:buChar char="–"/>
              <a:defRPr sz="1800" kern="1200">
                <a:solidFill>
                  <a:schemeClr val="tx1"/>
                </a:solidFill>
                <a:latin typeface="+mn-lt"/>
                <a:ea typeface="+mn-ea"/>
                <a:cs typeface="+mn-cs"/>
              </a:defRPr>
            </a:lvl4pPr>
            <a:lvl5pPr marL="1417320" indent="-228600" algn="l" defTabSz="914400" rtl="0" eaLnBrk="1" latinLnBrk="0" hangingPunct="1">
              <a:lnSpc>
                <a:spcPct val="90000"/>
              </a:lnSpc>
              <a:spcBef>
                <a:spcPts val="400"/>
              </a:spcBef>
              <a:buSzPct val="100000"/>
              <a:buFont typeface="Arial" panose="020B0604020202020204" pitchFamily="34" charset="0"/>
              <a:buChar char="•"/>
              <a:defRPr sz="1800" kern="1200">
                <a:solidFill>
                  <a:schemeClr val="tx1"/>
                </a:solidFill>
                <a:latin typeface="+mn-lt"/>
                <a:ea typeface="+mn-ea"/>
                <a:cs typeface="+mn-cs"/>
              </a:defRPr>
            </a:lvl5pPr>
            <a:lvl6pPr marL="1691640" indent="-228600" algn="l" defTabSz="914400" rtl="0" eaLnBrk="1" latinLnBrk="0" hangingPunct="1">
              <a:lnSpc>
                <a:spcPct val="90000"/>
              </a:lnSpc>
              <a:spcBef>
                <a:spcPts val="400"/>
              </a:spcBef>
              <a:buFont typeface="Calibri" panose="020F0502020204030204" pitchFamily="34" charset="0"/>
              <a:buChar char="–"/>
              <a:defRPr sz="1800" kern="1200">
                <a:solidFill>
                  <a:schemeClr val="tx1"/>
                </a:solidFill>
                <a:latin typeface="+mn-lt"/>
                <a:ea typeface="+mn-ea"/>
                <a:cs typeface="+mn-cs"/>
              </a:defRPr>
            </a:lvl6pPr>
            <a:lvl7pPr marL="2011680" indent="-228600" algn="l" defTabSz="914400" rtl="0" eaLnBrk="1" latinLnBrk="0" hangingPunct="1">
              <a:lnSpc>
                <a:spcPct val="90000"/>
              </a:lnSpc>
              <a:spcBef>
                <a:spcPts val="400"/>
              </a:spcBef>
              <a:buSzPct val="100000"/>
              <a:buFont typeface="Arial" panose="020B0604020202020204" pitchFamily="34" charset="0"/>
              <a:buChar char="•"/>
              <a:defRPr sz="1800" kern="1200">
                <a:solidFill>
                  <a:schemeClr val="tx1"/>
                </a:solidFill>
                <a:latin typeface="+mn-lt"/>
                <a:ea typeface="+mn-ea"/>
                <a:cs typeface="+mn-cs"/>
              </a:defRPr>
            </a:lvl7pPr>
            <a:lvl8pPr marL="2331720" indent="-228600" algn="l" defTabSz="914400" rtl="0" eaLnBrk="1" latinLnBrk="0" hangingPunct="1">
              <a:lnSpc>
                <a:spcPct val="90000"/>
              </a:lnSpc>
              <a:spcBef>
                <a:spcPts val="400"/>
              </a:spcBef>
              <a:buFont typeface="Calibri" panose="020F0502020204030204" pitchFamily="34" charset="0"/>
              <a:buChar char="–"/>
              <a:defRPr sz="1800" kern="1200">
                <a:solidFill>
                  <a:schemeClr val="tx1"/>
                </a:solidFill>
                <a:latin typeface="+mn-lt"/>
                <a:ea typeface="+mn-ea"/>
                <a:cs typeface="+mn-cs"/>
              </a:defRPr>
            </a:lvl8pPr>
            <a:lvl9pPr marL="2651760" indent="-228600" algn="l" defTabSz="914400" rtl="0" eaLnBrk="1" latinLnBrk="0" hangingPunct="1">
              <a:lnSpc>
                <a:spcPct val="90000"/>
              </a:lnSpc>
              <a:spcBef>
                <a:spcPts val="400"/>
              </a:spcBef>
              <a:buSzPct val="100000"/>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200"/>
              </a:spcBef>
              <a:buNone/>
            </a:pPr>
            <a:r>
              <a:rPr lang="en-US" sz="1800" b="1" dirty="0">
                <a:solidFill>
                  <a:schemeClr val="bg2">
                    <a:lumMod val="75000"/>
                  </a:schemeClr>
                </a:solidFill>
              </a:rPr>
              <a:t>Submit comments, questions, concerns to: </a:t>
            </a:r>
          </a:p>
          <a:p>
            <a:pPr marL="0" indent="0" algn="ctr">
              <a:spcBef>
                <a:spcPts val="1200"/>
              </a:spcBef>
              <a:buNone/>
            </a:pPr>
            <a:r>
              <a:rPr lang="en-US" sz="1600" b="1" dirty="0">
                <a:solidFill>
                  <a:srgbClr val="5A8E22"/>
                </a:solidFill>
              </a:rPr>
              <a:t>Dawn Stollenwerk </a:t>
            </a:r>
          </a:p>
          <a:p>
            <a:pPr marL="0" indent="0" algn="ctr">
              <a:spcBef>
                <a:spcPts val="0"/>
              </a:spcBef>
              <a:buNone/>
            </a:pPr>
            <a:r>
              <a:rPr lang="en-US" sz="1600" dirty="0"/>
              <a:t>Township Chief Financial Officer</a:t>
            </a:r>
          </a:p>
          <a:p>
            <a:pPr marL="0" indent="0" algn="ctr">
              <a:spcBef>
                <a:spcPts val="1200"/>
              </a:spcBef>
              <a:buNone/>
            </a:pPr>
            <a:r>
              <a:rPr lang="en-US" sz="1600" i="1" dirty="0">
                <a:solidFill>
                  <a:srgbClr val="5A8E22"/>
                </a:solidFill>
              </a:rPr>
              <a:t>Dstollenwerk@mullicatownship.org. </a:t>
            </a:r>
          </a:p>
          <a:p>
            <a:pPr>
              <a:spcBef>
                <a:spcPts val="1200"/>
              </a:spcBef>
            </a:pPr>
            <a:endParaRPr lang="en-US" sz="1600" b="1" dirty="0"/>
          </a:p>
          <a:p>
            <a:pPr lvl="1">
              <a:spcBef>
                <a:spcPts val="1200"/>
              </a:spcBef>
            </a:pPr>
            <a:endParaRPr lang="en-US" sz="1200" dirty="0"/>
          </a:p>
          <a:p>
            <a:pPr lvl="1">
              <a:spcBef>
                <a:spcPts val="1200"/>
              </a:spcBef>
            </a:pPr>
            <a:endParaRPr lang="en-US" sz="1200" dirty="0"/>
          </a:p>
        </p:txBody>
      </p:sp>
      <p:pic>
        <p:nvPicPr>
          <p:cNvPr id="12" name="Graphic 11" descr="Open envelope with solid fill">
            <a:extLst>
              <a:ext uri="{FF2B5EF4-FFF2-40B4-BE49-F238E27FC236}">
                <a16:creationId xmlns:a16="http://schemas.microsoft.com/office/drawing/2014/main" id="{9157D848-74FD-0A09-CFE5-5E94EBDC51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67013" y="5324382"/>
            <a:ext cx="648130" cy="648130"/>
          </a:xfrm>
          <a:prstGeom prst="rect">
            <a:avLst/>
          </a:prstGeom>
        </p:spPr>
      </p:pic>
    </p:spTree>
    <p:extLst>
      <p:ext uri="{BB962C8B-B14F-4D97-AF65-F5344CB8AC3E}">
        <p14:creationId xmlns:p14="http://schemas.microsoft.com/office/powerpoint/2010/main" val="182473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9ED5E632-3C15-781C-1590-0227387F3D71}"/>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D5ED6790-61E2-A132-F947-90F33A6344E5}"/>
              </a:ext>
            </a:extLst>
          </p:cNvPr>
          <p:cNvSpPr>
            <a:spLocks noGrp="1"/>
          </p:cNvSpPr>
          <p:nvPr>
            <p:ph type="body" idx="1"/>
          </p:nvPr>
        </p:nvSpPr>
        <p:spPr/>
        <p:txBody>
          <a:bodyPr/>
          <a:lstStyle/>
          <a:p>
            <a:r>
              <a:rPr lang="en-US" dirty="0"/>
              <a:t>Lauren Rojewski (Assistant Project Manager)</a:t>
            </a:r>
          </a:p>
          <a:p>
            <a:endParaRPr lang="en-US" dirty="0"/>
          </a:p>
          <a:p>
            <a:r>
              <a:rPr lang="en-US" dirty="0"/>
              <a:t>Mark Pietrucha, PE, LSRP (Principal) </a:t>
            </a:r>
          </a:p>
        </p:txBody>
      </p:sp>
    </p:spTree>
    <p:extLst>
      <p:ext uri="{BB962C8B-B14F-4D97-AF65-F5344CB8AC3E}">
        <p14:creationId xmlns:p14="http://schemas.microsoft.com/office/powerpoint/2010/main" val="235694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3FB423-3135-56AE-2C38-E7BD8CB5F109}"/>
              </a:ext>
            </a:extLst>
          </p:cNvPr>
          <p:cNvSpPr>
            <a:spLocks noGrp="1"/>
          </p:cNvSpPr>
          <p:nvPr>
            <p:ph type="sldNum" sz="quarter" idx="12"/>
          </p:nvPr>
        </p:nvSpPr>
        <p:spPr/>
        <p:txBody>
          <a:bodyPr/>
          <a:lstStyle/>
          <a:p>
            <a:fld id="{1D97EE88-343E-4AED-AB47-DC2FB3AECFCB}" type="slidenum">
              <a:rPr lang="en-US" smtClean="0"/>
              <a:pPr/>
              <a:t>2</a:t>
            </a:fld>
            <a:endParaRPr lang="en-US" dirty="0"/>
          </a:p>
        </p:txBody>
      </p:sp>
      <p:sp>
        <p:nvSpPr>
          <p:cNvPr id="3" name="Text Placeholder 2">
            <a:extLst>
              <a:ext uri="{FF2B5EF4-FFF2-40B4-BE49-F238E27FC236}">
                <a16:creationId xmlns:a16="http://schemas.microsoft.com/office/drawing/2014/main" id="{E90208E2-DDEC-A340-29C6-FC257B96DCF4}"/>
              </a:ext>
            </a:extLst>
          </p:cNvPr>
          <p:cNvSpPr>
            <a:spLocks noGrp="1"/>
          </p:cNvSpPr>
          <p:nvPr>
            <p:ph type="body" sz="quarter" idx="15"/>
          </p:nvPr>
        </p:nvSpPr>
        <p:spPr>
          <a:xfrm>
            <a:off x="2589212" y="1981200"/>
            <a:ext cx="7543800" cy="609600"/>
          </a:xfrm>
        </p:spPr>
        <p:txBody>
          <a:bodyPr/>
          <a:lstStyle/>
          <a:p>
            <a:r>
              <a:rPr lang="en-US" dirty="0"/>
              <a:t>EPA Brownfields Program &amp; Application Overview</a:t>
            </a:r>
          </a:p>
        </p:txBody>
      </p:sp>
      <p:sp>
        <p:nvSpPr>
          <p:cNvPr id="4" name="Text Placeholder 3">
            <a:extLst>
              <a:ext uri="{FF2B5EF4-FFF2-40B4-BE49-F238E27FC236}">
                <a16:creationId xmlns:a16="http://schemas.microsoft.com/office/drawing/2014/main" id="{E32311DC-72E2-4FD8-9239-F34E90295EAC}"/>
              </a:ext>
            </a:extLst>
          </p:cNvPr>
          <p:cNvSpPr>
            <a:spLocks noGrp="1"/>
          </p:cNvSpPr>
          <p:nvPr>
            <p:ph type="body" sz="quarter" idx="17"/>
          </p:nvPr>
        </p:nvSpPr>
        <p:spPr>
          <a:xfrm>
            <a:off x="2589212" y="2739634"/>
            <a:ext cx="7543800" cy="609600"/>
          </a:xfrm>
        </p:spPr>
        <p:txBody>
          <a:bodyPr/>
          <a:lstStyle/>
          <a:p>
            <a:r>
              <a:rPr lang="en-US" dirty="0"/>
              <a:t>Site Background &amp; Environmental History</a:t>
            </a:r>
          </a:p>
        </p:txBody>
      </p:sp>
      <p:sp>
        <p:nvSpPr>
          <p:cNvPr id="5" name="Text Placeholder 4">
            <a:extLst>
              <a:ext uri="{FF2B5EF4-FFF2-40B4-BE49-F238E27FC236}">
                <a16:creationId xmlns:a16="http://schemas.microsoft.com/office/drawing/2014/main" id="{FCC6D8F1-8F8C-BB35-EF28-843C55A1B770}"/>
              </a:ext>
            </a:extLst>
          </p:cNvPr>
          <p:cNvSpPr>
            <a:spLocks noGrp="1"/>
          </p:cNvSpPr>
          <p:nvPr>
            <p:ph type="body" sz="quarter" idx="19"/>
          </p:nvPr>
        </p:nvSpPr>
        <p:spPr>
          <a:xfrm>
            <a:off x="2589212" y="3498068"/>
            <a:ext cx="7543800" cy="609600"/>
          </a:xfrm>
        </p:spPr>
        <p:txBody>
          <a:bodyPr/>
          <a:lstStyle/>
          <a:p>
            <a:r>
              <a:rPr lang="en-US" dirty="0"/>
              <a:t>Proposed Cleanup Efforts</a:t>
            </a:r>
          </a:p>
        </p:txBody>
      </p:sp>
      <p:sp>
        <p:nvSpPr>
          <p:cNvPr id="6" name="Text Placeholder 5">
            <a:extLst>
              <a:ext uri="{FF2B5EF4-FFF2-40B4-BE49-F238E27FC236}">
                <a16:creationId xmlns:a16="http://schemas.microsoft.com/office/drawing/2014/main" id="{43B8AE57-D93E-18A0-5B17-7085F65D1D5F}"/>
              </a:ext>
            </a:extLst>
          </p:cNvPr>
          <p:cNvSpPr>
            <a:spLocks noGrp="1"/>
          </p:cNvSpPr>
          <p:nvPr>
            <p:ph type="body" sz="quarter" idx="21"/>
          </p:nvPr>
        </p:nvSpPr>
        <p:spPr>
          <a:xfrm>
            <a:off x="2589212" y="4256502"/>
            <a:ext cx="7543800" cy="609600"/>
          </a:xfrm>
        </p:spPr>
        <p:txBody>
          <a:bodyPr/>
          <a:lstStyle/>
          <a:p>
            <a:r>
              <a:rPr lang="en-US" dirty="0"/>
              <a:t>Community Beneficial Reuse </a:t>
            </a:r>
          </a:p>
        </p:txBody>
      </p:sp>
      <p:sp>
        <p:nvSpPr>
          <p:cNvPr id="7" name="Text Placeholder 6">
            <a:extLst>
              <a:ext uri="{FF2B5EF4-FFF2-40B4-BE49-F238E27FC236}">
                <a16:creationId xmlns:a16="http://schemas.microsoft.com/office/drawing/2014/main" id="{4E49E4D3-DC88-3043-4097-76064FAA4DF7}"/>
              </a:ext>
            </a:extLst>
          </p:cNvPr>
          <p:cNvSpPr>
            <a:spLocks noGrp="1"/>
          </p:cNvSpPr>
          <p:nvPr>
            <p:ph type="body" sz="quarter" idx="23"/>
          </p:nvPr>
        </p:nvSpPr>
        <p:spPr>
          <a:xfrm>
            <a:off x="2589212" y="5014937"/>
            <a:ext cx="7543800" cy="609600"/>
          </a:xfrm>
        </p:spPr>
        <p:txBody>
          <a:bodyPr/>
          <a:lstStyle/>
          <a:p>
            <a:r>
              <a:rPr lang="en-US" dirty="0"/>
              <a:t>Timeline &amp; How to Stay Involved</a:t>
            </a:r>
          </a:p>
        </p:txBody>
      </p:sp>
      <p:sp>
        <p:nvSpPr>
          <p:cNvPr id="8" name="Title 7">
            <a:extLst>
              <a:ext uri="{FF2B5EF4-FFF2-40B4-BE49-F238E27FC236}">
                <a16:creationId xmlns:a16="http://schemas.microsoft.com/office/drawing/2014/main" id="{82152B9B-576E-292B-12C8-66DE888DC035}"/>
              </a:ext>
            </a:extLst>
          </p:cNvPr>
          <p:cNvSpPr>
            <a:spLocks noGrp="1"/>
          </p:cNvSpPr>
          <p:nvPr>
            <p:ph type="title"/>
          </p:nvPr>
        </p:nvSpPr>
        <p:spPr/>
        <p:txBody>
          <a:bodyPr/>
          <a:lstStyle/>
          <a:p>
            <a:r>
              <a:rPr lang="en-US" dirty="0"/>
              <a:t>Agenda</a:t>
            </a:r>
          </a:p>
        </p:txBody>
      </p:sp>
      <p:sp>
        <p:nvSpPr>
          <p:cNvPr id="9" name="Text Placeholder 8">
            <a:extLst>
              <a:ext uri="{FF2B5EF4-FFF2-40B4-BE49-F238E27FC236}">
                <a16:creationId xmlns:a16="http://schemas.microsoft.com/office/drawing/2014/main" id="{43DBB0BA-7D4C-C4ED-DA9A-FC8B27FC5795}"/>
              </a:ext>
            </a:extLst>
          </p:cNvPr>
          <p:cNvSpPr>
            <a:spLocks noGrp="1"/>
          </p:cNvSpPr>
          <p:nvPr>
            <p:ph type="body" sz="quarter" idx="24"/>
          </p:nvPr>
        </p:nvSpPr>
        <p:spPr>
          <a:xfrm>
            <a:off x="1979611" y="1981200"/>
            <a:ext cx="735980" cy="609600"/>
          </a:xfrm>
        </p:spPr>
        <p:txBody>
          <a:bodyPr/>
          <a:lstStyle/>
          <a:p>
            <a:r>
              <a:rPr lang="en-US" dirty="0"/>
              <a:t>1</a:t>
            </a:r>
          </a:p>
        </p:txBody>
      </p:sp>
      <p:sp>
        <p:nvSpPr>
          <p:cNvPr id="10" name="Text Placeholder 9">
            <a:extLst>
              <a:ext uri="{FF2B5EF4-FFF2-40B4-BE49-F238E27FC236}">
                <a16:creationId xmlns:a16="http://schemas.microsoft.com/office/drawing/2014/main" id="{CDF6CCCC-2631-95CB-7352-025AF2EE3B08}"/>
              </a:ext>
            </a:extLst>
          </p:cNvPr>
          <p:cNvSpPr>
            <a:spLocks noGrp="1"/>
          </p:cNvSpPr>
          <p:nvPr>
            <p:ph type="body" sz="quarter" idx="25"/>
          </p:nvPr>
        </p:nvSpPr>
        <p:spPr>
          <a:xfrm>
            <a:off x="1979611" y="2740325"/>
            <a:ext cx="735980" cy="609600"/>
          </a:xfrm>
        </p:spPr>
        <p:txBody>
          <a:bodyPr/>
          <a:lstStyle/>
          <a:p>
            <a:r>
              <a:rPr lang="en-US" dirty="0"/>
              <a:t>2</a:t>
            </a:r>
          </a:p>
        </p:txBody>
      </p:sp>
      <p:sp>
        <p:nvSpPr>
          <p:cNvPr id="11" name="Text Placeholder 10">
            <a:extLst>
              <a:ext uri="{FF2B5EF4-FFF2-40B4-BE49-F238E27FC236}">
                <a16:creationId xmlns:a16="http://schemas.microsoft.com/office/drawing/2014/main" id="{6E7A64C3-CA9F-E49C-F6CF-BCACCAC5B3DA}"/>
              </a:ext>
            </a:extLst>
          </p:cNvPr>
          <p:cNvSpPr>
            <a:spLocks noGrp="1"/>
          </p:cNvSpPr>
          <p:nvPr>
            <p:ph type="body" sz="quarter" idx="26"/>
          </p:nvPr>
        </p:nvSpPr>
        <p:spPr>
          <a:xfrm>
            <a:off x="1979611" y="3499450"/>
            <a:ext cx="735980" cy="609600"/>
          </a:xfrm>
        </p:spPr>
        <p:txBody>
          <a:bodyPr/>
          <a:lstStyle/>
          <a:p>
            <a:r>
              <a:rPr lang="en-US" dirty="0"/>
              <a:t>3</a:t>
            </a:r>
          </a:p>
        </p:txBody>
      </p:sp>
      <p:sp>
        <p:nvSpPr>
          <p:cNvPr id="12" name="Text Placeholder 11">
            <a:extLst>
              <a:ext uri="{FF2B5EF4-FFF2-40B4-BE49-F238E27FC236}">
                <a16:creationId xmlns:a16="http://schemas.microsoft.com/office/drawing/2014/main" id="{49723B5B-F7C8-E115-BE9A-B8B9B6A6C5EA}"/>
              </a:ext>
            </a:extLst>
          </p:cNvPr>
          <p:cNvSpPr>
            <a:spLocks noGrp="1"/>
          </p:cNvSpPr>
          <p:nvPr>
            <p:ph type="body" sz="quarter" idx="27"/>
          </p:nvPr>
        </p:nvSpPr>
        <p:spPr>
          <a:xfrm>
            <a:off x="1979611" y="4267201"/>
            <a:ext cx="735980" cy="609600"/>
          </a:xfrm>
        </p:spPr>
        <p:txBody>
          <a:bodyPr/>
          <a:lstStyle/>
          <a:p>
            <a:r>
              <a:rPr lang="en-US" dirty="0"/>
              <a:t>4</a:t>
            </a:r>
          </a:p>
        </p:txBody>
      </p:sp>
      <p:sp>
        <p:nvSpPr>
          <p:cNvPr id="13" name="Text Placeholder 12">
            <a:extLst>
              <a:ext uri="{FF2B5EF4-FFF2-40B4-BE49-F238E27FC236}">
                <a16:creationId xmlns:a16="http://schemas.microsoft.com/office/drawing/2014/main" id="{D6871E08-6453-7BDE-6040-E46A99FA6B81}"/>
              </a:ext>
            </a:extLst>
          </p:cNvPr>
          <p:cNvSpPr>
            <a:spLocks noGrp="1"/>
          </p:cNvSpPr>
          <p:nvPr>
            <p:ph type="body" sz="quarter" idx="28"/>
          </p:nvPr>
        </p:nvSpPr>
        <p:spPr>
          <a:xfrm>
            <a:off x="1979611" y="5026326"/>
            <a:ext cx="735980" cy="609600"/>
          </a:xfrm>
        </p:spPr>
        <p:txBody>
          <a:bodyPr/>
          <a:lstStyle/>
          <a:p>
            <a:r>
              <a:rPr lang="en-US" dirty="0"/>
              <a:t>5</a:t>
            </a:r>
          </a:p>
        </p:txBody>
      </p:sp>
    </p:spTree>
    <p:extLst>
      <p:ext uri="{BB962C8B-B14F-4D97-AF65-F5344CB8AC3E}">
        <p14:creationId xmlns:p14="http://schemas.microsoft.com/office/powerpoint/2010/main" val="112608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C010378D-FC95-FC38-EDCC-66A8C1178242}"/>
              </a:ext>
            </a:extLst>
          </p:cNvPr>
          <p:cNvSpPr/>
          <p:nvPr/>
        </p:nvSpPr>
        <p:spPr>
          <a:xfrm>
            <a:off x="581758" y="3276600"/>
            <a:ext cx="5207854" cy="24384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A3BFA3-D792-44C6-DFB7-DFEEB43B1A1A}"/>
              </a:ext>
            </a:extLst>
          </p:cNvPr>
          <p:cNvSpPr>
            <a:spLocks noGrp="1"/>
          </p:cNvSpPr>
          <p:nvPr>
            <p:ph type="title"/>
          </p:nvPr>
        </p:nvSpPr>
        <p:spPr/>
        <p:txBody>
          <a:bodyPr/>
          <a:lstStyle/>
          <a:p>
            <a:r>
              <a:rPr lang="en-US" dirty="0"/>
              <a:t>EPA Brownfields Program &amp; Application Overview</a:t>
            </a:r>
          </a:p>
        </p:txBody>
      </p:sp>
      <p:sp>
        <p:nvSpPr>
          <p:cNvPr id="3" name="Slide Number Placeholder 2">
            <a:extLst>
              <a:ext uri="{FF2B5EF4-FFF2-40B4-BE49-F238E27FC236}">
                <a16:creationId xmlns:a16="http://schemas.microsoft.com/office/drawing/2014/main" id="{0E0844D7-7FF7-92E4-E0BF-D264F27D42A0}"/>
              </a:ext>
            </a:extLst>
          </p:cNvPr>
          <p:cNvSpPr>
            <a:spLocks noGrp="1"/>
          </p:cNvSpPr>
          <p:nvPr>
            <p:ph type="sldNum" sz="quarter" idx="12"/>
          </p:nvPr>
        </p:nvSpPr>
        <p:spPr/>
        <p:txBody>
          <a:bodyPr/>
          <a:lstStyle/>
          <a:p>
            <a:fld id="{1D97EE88-343E-4AED-AB47-DC2FB3AECFCB}" type="slidenum">
              <a:rPr lang="en-US" smtClean="0"/>
              <a:pPr/>
              <a:t>3</a:t>
            </a:fld>
            <a:endParaRPr lang="en-US" dirty="0"/>
          </a:p>
        </p:txBody>
      </p:sp>
      <p:sp>
        <p:nvSpPr>
          <p:cNvPr id="4" name="Content Placeholder 3">
            <a:extLst>
              <a:ext uri="{FF2B5EF4-FFF2-40B4-BE49-F238E27FC236}">
                <a16:creationId xmlns:a16="http://schemas.microsoft.com/office/drawing/2014/main" id="{B2E6E7DE-30E7-174E-5C89-FF315D2895EF}"/>
              </a:ext>
            </a:extLst>
          </p:cNvPr>
          <p:cNvSpPr>
            <a:spLocks noGrp="1"/>
          </p:cNvSpPr>
          <p:nvPr>
            <p:ph sz="quarter" idx="13"/>
          </p:nvPr>
        </p:nvSpPr>
        <p:spPr>
          <a:xfrm>
            <a:off x="608013" y="1524000"/>
            <a:ext cx="11003278" cy="2103120"/>
          </a:xfrm>
        </p:spPr>
        <p:txBody>
          <a:bodyPr/>
          <a:lstStyle/>
          <a:p>
            <a:pPr marL="0" indent="0">
              <a:buNone/>
            </a:pPr>
            <a:r>
              <a:rPr lang="en-US" b="1" dirty="0"/>
              <a:t>Purpose</a:t>
            </a:r>
          </a:p>
          <a:p>
            <a:r>
              <a:rPr lang="en-US" sz="1800" dirty="0"/>
              <a:t>Mullica Township is seeking funds to remediate </a:t>
            </a:r>
            <a:r>
              <a:rPr lang="en-US" sz="1800" b="1" i="1" dirty="0">
                <a:solidFill>
                  <a:schemeClr val="accent2">
                    <a:lumMod val="75000"/>
                  </a:schemeClr>
                </a:solidFill>
              </a:rPr>
              <a:t>priority areas of concern </a:t>
            </a:r>
            <a:r>
              <a:rPr lang="en-US" sz="1800" dirty="0"/>
              <a:t>at the Former Joseph Perona Scrapyard Facility, including stockpiled contaminated soils and solid waste</a:t>
            </a:r>
          </a:p>
          <a:p>
            <a:r>
              <a:rPr lang="en-US" sz="1800" dirty="0"/>
              <a:t>The work will be completed in accordance with NJDEP remediation requirements under the supervision of the Licensed Site Remediation Professional the Township will retain for the site</a:t>
            </a:r>
          </a:p>
        </p:txBody>
      </p:sp>
      <p:sp>
        <p:nvSpPr>
          <p:cNvPr id="13" name="Rectangle: Rounded Corners 12">
            <a:extLst>
              <a:ext uri="{FF2B5EF4-FFF2-40B4-BE49-F238E27FC236}">
                <a16:creationId xmlns:a16="http://schemas.microsoft.com/office/drawing/2014/main" id="{C3D456DA-350E-C8C9-7A4B-36CC3ED40E6F}"/>
              </a:ext>
            </a:extLst>
          </p:cNvPr>
          <p:cNvSpPr/>
          <p:nvPr/>
        </p:nvSpPr>
        <p:spPr>
          <a:xfrm>
            <a:off x="5922897" y="3276600"/>
            <a:ext cx="5207854" cy="24384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7F56E1A2-1CB2-FC8A-1EF8-5963E795CB78}"/>
              </a:ext>
            </a:extLst>
          </p:cNvPr>
          <p:cNvSpPr>
            <a:spLocks noGrp="1"/>
          </p:cNvSpPr>
          <p:nvPr>
            <p:ph sz="quarter" idx="15"/>
          </p:nvPr>
        </p:nvSpPr>
        <p:spPr>
          <a:xfrm>
            <a:off x="723836" y="3429000"/>
            <a:ext cx="5065776" cy="2103120"/>
          </a:xfrm>
        </p:spPr>
        <p:txBody>
          <a:bodyPr/>
          <a:lstStyle/>
          <a:p>
            <a:pPr marL="0" indent="0">
              <a:buNone/>
            </a:pPr>
            <a:r>
              <a:rPr lang="en-US" b="1" dirty="0"/>
              <a:t>Request</a:t>
            </a:r>
          </a:p>
          <a:p>
            <a:r>
              <a:rPr lang="en-US" sz="1800" dirty="0"/>
              <a:t>Mullica Twp. is seeking </a:t>
            </a:r>
            <a:r>
              <a:rPr lang="en-US" sz="1800" b="1" dirty="0">
                <a:solidFill>
                  <a:schemeClr val="bg2">
                    <a:lumMod val="75000"/>
                  </a:schemeClr>
                </a:solidFill>
              </a:rPr>
              <a:t>$4 million </a:t>
            </a:r>
            <a:r>
              <a:rPr lang="en-US" sz="1800" dirty="0"/>
              <a:t>in EPA Brownfields Cleanup funding</a:t>
            </a:r>
          </a:p>
          <a:p>
            <a:r>
              <a:rPr lang="en-US" sz="1800" dirty="0"/>
              <a:t>If awarded, the grant funds will support cleanup of the priority areas of concern</a:t>
            </a:r>
          </a:p>
        </p:txBody>
      </p:sp>
      <p:sp>
        <p:nvSpPr>
          <p:cNvPr id="6" name="Content Placeholder 5">
            <a:extLst>
              <a:ext uri="{FF2B5EF4-FFF2-40B4-BE49-F238E27FC236}">
                <a16:creationId xmlns:a16="http://schemas.microsoft.com/office/drawing/2014/main" id="{ACADFF8D-8886-9136-C28F-112D4DC1BD32}"/>
              </a:ext>
            </a:extLst>
          </p:cNvPr>
          <p:cNvSpPr>
            <a:spLocks noGrp="1"/>
          </p:cNvSpPr>
          <p:nvPr>
            <p:ph sz="quarter" idx="14"/>
          </p:nvPr>
        </p:nvSpPr>
        <p:spPr>
          <a:xfrm>
            <a:off x="6092983" y="3429000"/>
            <a:ext cx="5385816" cy="2209800"/>
          </a:xfrm>
        </p:spPr>
        <p:txBody>
          <a:bodyPr/>
          <a:lstStyle/>
          <a:p>
            <a:pPr marL="0" indent="0">
              <a:buNone/>
            </a:pPr>
            <a:r>
              <a:rPr lang="en-US" b="1" dirty="0"/>
              <a:t>Goals</a:t>
            </a:r>
          </a:p>
          <a:p>
            <a:r>
              <a:rPr lang="en-US" sz="1800" dirty="0"/>
              <a:t>Secure site and prevent public access</a:t>
            </a:r>
          </a:p>
          <a:p>
            <a:r>
              <a:rPr lang="en-US" sz="1800" dirty="0"/>
              <a:t>Remove contaminated soil/solid waste</a:t>
            </a:r>
          </a:p>
          <a:p>
            <a:r>
              <a:rPr lang="en-US" sz="1800" dirty="0"/>
              <a:t>Support eventual beneficial reuse</a:t>
            </a:r>
          </a:p>
          <a:p>
            <a:r>
              <a:rPr lang="en-US" sz="1800" dirty="0"/>
              <a:t>Foster </a:t>
            </a:r>
            <a:r>
              <a:rPr lang="en-US" sz="1800" b="1" dirty="0">
                <a:solidFill>
                  <a:schemeClr val="bg2">
                    <a:lumMod val="75000"/>
                  </a:schemeClr>
                </a:solidFill>
              </a:rPr>
              <a:t>public involvement </a:t>
            </a:r>
            <a:r>
              <a:rPr lang="en-US" sz="1800" dirty="0"/>
              <a:t>to provide feedback and community reuse needs</a:t>
            </a:r>
          </a:p>
        </p:txBody>
      </p:sp>
      <p:sp>
        <p:nvSpPr>
          <p:cNvPr id="9" name="TextBox 8">
            <a:extLst>
              <a:ext uri="{FF2B5EF4-FFF2-40B4-BE49-F238E27FC236}">
                <a16:creationId xmlns:a16="http://schemas.microsoft.com/office/drawing/2014/main" id="{DAF928F6-8829-9EF2-916C-16D93E780AB3}"/>
              </a:ext>
            </a:extLst>
          </p:cNvPr>
          <p:cNvSpPr txBox="1"/>
          <p:nvPr/>
        </p:nvSpPr>
        <p:spPr>
          <a:xfrm>
            <a:off x="2017712" y="5943600"/>
            <a:ext cx="7543800" cy="369332"/>
          </a:xfrm>
          <a:prstGeom prst="rect">
            <a:avLst/>
          </a:prstGeom>
          <a:noFill/>
        </p:spPr>
        <p:txBody>
          <a:bodyPr wrap="square">
            <a:spAutoFit/>
          </a:bodyPr>
          <a:lstStyle/>
          <a:p>
            <a:pPr algn="ctr"/>
            <a:r>
              <a:rPr lang="en-US" sz="1800" b="1" dirty="0">
                <a:solidFill>
                  <a:schemeClr val="accent2">
                    <a:lumMod val="75000"/>
                  </a:schemeClr>
                </a:solidFill>
              </a:rPr>
              <a:t>This meeting is an important part of the application process</a:t>
            </a:r>
            <a:r>
              <a:rPr lang="en-US" b="1" dirty="0">
                <a:solidFill>
                  <a:schemeClr val="accent2">
                    <a:lumMod val="75000"/>
                  </a:schemeClr>
                </a:solidFill>
              </a:rPr>
              <a:t>!</a:t>
            </a:r>
            <a:r>
              <a:rPr lang="en-US" sz="1800" b="1" dirty="0">
                <a:solidFill>
                  <a:schemeClr val="accent2">
                    <a:lumMod val="75000"/>
                  </a:schemeClr>
                </a:solidFill>
              </a:rPr>
              <a:t> </a:t>
            </a:r>
          </a:p>
        </p:txBody>
      </p:sp>
    </p:spTree>
    <p:extLst>
      <p:ext uri="{BB962C8B-B14F-4D97-AF65-F5344CB8AC3E}">
        <p14:creationId xmlns:p14="http://schemas.microsoft.com/office/powerpoint/2010/main" val="1339034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FFB40-2E12-0927-50DB-F0A8BE7E807A}"/>
            </a:ext>
          </a:extLst>
        </p:cNvPr>
        <p:cNvGrpSpPr/>
        <p:nvPr/>
      </p:nvGrpSpPr>
      <p:grpSpPr>
        <a:xfrm>
          <a:off x="0" y="0"/>
          <a:ext cx="0" cy="0"/>
          <a:chOff x="0" y="0"/>
          <a:chExt cx="0" cy="0"/>
        </a:xfrm>
      </p:grpSpPr>
      <p:sp>
        <p:nvSpPr>
          <p:cNvPr id="12" name="Snip Diagonal Corner Rectangle 4">
            <a:extLst>
              <a:ext uri="{FF2B5EF4-FFF2-40B4-BE49-F238E27FC236}">
                <a16:creationId xmlns:a16="http://schemas.microsoft.com/office/drawing/2014/main" id="{F65F856C-7EBE-8482-3FAD-7CC594E34165}"/>
              </a:ext>
            </a:extLst>
          </p:cNvPr>
          <p:cNvSpPr/>
          <p:nvPr/>
        </p:nvSpPr>
        <p:spPr>
          <a:xfrm>
            <a:off x="6780211" y="2209800"/>
            <a:ext cx="5029201" cy="3603948"/>
          </a:xfrm>
          <a:prstGeom prst="snip2DiagRect">
            <a:avLst>
              <a:gd name="adj1" fmla="val 0"/>
              <a:gd name="adj2" fmla="val 15908"/>
            </a:avLst>
          </a:prstGeom>
          <a:solidFill>
            <a:schemeClr val="accent5"/>
          </a:solidFill>
          <a:ln w="15875">
            <a:noFill/>
          </a:ln>
          <a:effectLst>
            <a:softEdge rad="12700"/>
          </a:effectLst>
          <a:scene3d>
            <a:camera prst="orthographicFront">
              <a:rot lat="0" lon="0" rev="0"/>
            </a:camera>
            <a:lightRig rig="contrasting" dir="t">
              <a:rot lat="0" lon="0" rev="7800000"/>
            </a:lightRig>
          </a:scene3d>
          <a:sp3d>
            <a:bevelT w="139700" h="139700"/>
          </a:sp3d>
        </p:spPr>
        <p:txBody>
          <a:bodyPr wrap="square" lIns="137160" tIns="0" bIns="182880" anchor="ctr">
            <a:noAutofit/>
          </a:bodyPr>
          <a:lstStyle/>
          <a:p>
            <a:endParaRPr lang="en-US" sz="2800" dirty="0">
              <a:solidFill>
                <a:schemeClr val="accent2">
                  <a:lumMod val="75000"/>
                </a:schemeClr>
              </a:solidFill>
            </a:endParaRPr>
          </a:p>
        </p:txBody>
      </p:sp>
      <p:sp>
        <p:nvSpPr>
          <p:cNvPr id="2" name="Title 1">
            <a:extLst>
              <a:ext uri="{FF2B5EF4-FFF2-40B4-BE49-F238E27FC236}">
                <a16:creationId xmlns:a16="http://schemas.microsoft.com/office/drawing/2014/main" id="{839262D0-DDD7-A8A5-69A3-459B0769B892}"/>
              </a:ext>
            </a:extLst>
          </p:cNvPr>
          <p:cNvSpPr>
            <a:spLocks noGrp="1"/>
          </p:cNvSpPr>
          <p:nvPr>
            <p:ph type="title"/>
          </p:nvPr>
        </p:nvSpPr>
        <p:spPr>
          <a:xfrm>
            <a:off x="608012" y="228600"/>
            <a:ext cx="10969943" cy="1066800"/>
          </a:xfrm>
        </p:spPr>
        <p:txBody>
          <a:bodyPr/>
          <a:lstStyle/>
          <a:p>
            <a:r>
              <a:rPr lang="en-US" dirty="0"/>
              <a:t>Site Background - Former Joseph Perona Scrapyard</a:t>
            </a:r>
          </a:p>
        </p:txBody>
      </p:sp>
      <p:sp>
        <p:nvSpPr>
          <p:cNvPr id="3" name="Content Placeholder 2">
            <a:extLst>
              <a:ext uri="{FF2B5EF4-FFF2-40B4-BE49-F238E27FC236}">
                <a16:creationId xmlns:a16="http://schemas.microsoft.com/office/drawing/2014/main" id="{FC321A11-0721-36C0-2F06-BB8EC5EFC5C7}"/>
              </a:ext>
            </a:extLst>
          </p:cNvPr>
          <p:cNvSpPr>
            <a:spLocks noGrp="1"/>
          </p:cNvSpPr>
          <p:nvPr>
            <p:ph idx="1"/>
          </p:nvPr>
        </p:nvSpPr>
        <p:spPr>
          <a:xfrm>
            <a:off x="580019" y="1981200"/>
            <a:ext cx="6170611" cy="4135371"/>
          </a:xfrm>
        </p:spPr>
        <p:txBody>
          <a:bodyPr/>
          <a:lstStyle/>
          <a:p>
            <a:pPr>
              <a:spcBef>
                <a:spcPts val="1200"/>
              </a:spcBef>
            </a:pPr>
            <a:r>
              <a:rPr lang="en-US" sz="1800" b="1" dirty="0">
                <a:solidFill>
                  <a:schemeClr val="bg2">
                    <a:lumMod val="75000"/>
                  </a:schemeClr>
                </a:solidFill>
              </a:rPr>
              <a:t>1960s</a:t>
            </a:r>
            <a:r>
              <a:rPr lang="en-US" sz="1800" dirty="0"/>
              <a:t> – First developed for agricultural use with blueberry farming in the area</a:t>
            </a:r>
          </a:p>
          <a:p>
            <a:pPr>
              <a:spcBef>
                <a:spcPts val="1200"/>
              </a:spcBef>
            </a:pPr>
            <a:r>
              <a:rPr lang="en-US" sz="1800" b="1" dirty="0">
                <a:solidFill>
                  <a:schemeClr val="bg2">
                    <a:lumMod val="75000"/>
                  </a:schemeClr>
                </a:solidFill>
              </a:rPr>
              <a:t>1970s</a:t>
            </a:r>
            <a:r>
              <a:rPr lang="en-US" sz="1800" dirty="0"/>
              <a:t> – Use transitioned from agricultural to scrapyard operations (Joseph Perona Scrapyard)</a:t>
            </a:r>
          </a:p>
          <a:p>
            <a:pPr>
              <a:spcBef>
                <a:spcPts val="1200"/>
              </a:spcBef>
            </a:pPr>
            <a:r>
              <a:rPr lang="en-US" sz="1800" b="1" dirty="0">
                <a:solidFill>
                  <a:schemeClr val="bg2">
                    <a:lumMod val="75000"/>
                  </a:schemeClr>
                </a:solidFill>
              </a:rPr>
              <a:t>1980s</a:t>
            </a:r>
            <a:r>
              <a:rPr lang="en-US" sz="1800" dirty="0"/>
              <a:t> – Municipality and NJDEP flag junkyard ordinance violations, issues with lead smelting, ash/debris piles, burn pits, and oil staining</a:t>
            </a:r>
          </a:p>
          <a:p>
            <a:pPr>
              <a:spcBef>
                <a:spcPts val="1200"/>
              </a:spcBef>
            </a:pPr>
            <a:r>
              <a:rPr lang="en-US" sz="1800" b="1" dirty="0">
                <a:solidFill>
                  <a:schemeClr val="bg2">
                    <a:lumMod val="75000"/>
                  </a:schemeClr>
                </a:solidFill>
              </a:rPr>
              <a:t>1986</a:t>
            </a:r>
            <a:r>
              <a:rPr lang="en-US" sz="1800" dirty="0"/>
              <a:t> – Two major tire fires (~500,000 tires)</a:t>
            </a:r>
          </a:p>
          <a:p>
            <a:pPr>
              <a:spcBef>
                <a:spcPts val="1200"/>
              </a:spcBef>
            </a:pPr>
            <a:r>
              <a:rPr lang="en-US" sz="1800" b="1" dirty="0">
                <a:solidFill>
                  <a:schemeClr val="bg2">
                    <a:lumMod val="75000"/>
                  </a:schemeClr>
                </a:solidFill>
              </a:rPr>
              <a:t>1990s</a:t>
            </a:r>
            <a:r>
              <a:rPr lang="en-US" sz="1800" dirty="0"/>
              <a:t> – NJDEP involvement increases and investigation activities escalate, property remains blighted</a:t>
            </a:r>
          </a:p>
          <a:p>
            <a:pPr>
              <a:spcBef>
                <a:spcPts val="1200"/>
              </a:spcBef>
            </a:pPr>
            <a:r>
              <a:rPr lang="en-US" sz="1800" b="1" dirty="0">
                <a:solidFill>
                  <a:schemeClr val="bg2">
                    <a:lumMod val="75000"/>
                  </a:schemeClr>
                </a:solidFill>
              </a:rPr>
              <a:t>2008 </a:t>
            </a:r>
            <a:r>
              <a:rPr lang="en-US" sz="1800" dirty="0"/>
              <a:t>- Township of Mullica acquires the property via tax foreclosure</a:t>
            </a:r>
          </a:p>
          <a:p>
            <a:pPr>
              <a:spcBef>
                <a:spcPts val="1200"/>
              </a:spcBef>
            </a:pPr>
            <a:r>
              <a:rPr lang="en-US" sz="1800" b="1" dirty="0">
                <a:solidFill>
                  <a:schemeClr val="bg2">
                    <a:lumMod val="75000"/>
                  </a:schemeClr>
                </a:solidFill>
              </a:rPr>
              <a:t>Today</a:t>
            </a:r>
            <a:r>
              <a:rPr lang="en-US" sz="1800" dirty="0"/>
              <a:t> – Property remains vacant, large contaminated soil and debris piles remain. </a:t>
            </a:r>
          </a:p>
        </p:txBody>
      </p:sp>
      <p:sp>
        <p:nvSpPr>
          <p:cNvPr id="4" name="Slide Number Placeholder 3">
            <a:extLst>
              <a:ext uri="{FF2B5EF4-FFF2-40B4-BE49-F238E27FC236}">
                <a16:creationId xmlns:a16="http://schemas.microsoft.com/office/drawing/2014/main" id="{3F5190DE-68AA-8557-78BA-13DBB260080D}"/>
              </a:ext>
            </a:extLst>
          </p:cNvPr>
          <p:cNvSpPr>
            <a:spLocks noGrp="1"/>
          </p:cNvSpPr>
          <p:nvPr>
            <p:ph type="sldNum" sz="quarter" idx="12"/>
          </p:nvPr>
        </p:nvSpPr>
        <p:spPr>
          <a:xfrm>
            <a:off x="444598" y="6485493"/>
            <a:ext cx="274320" cy="274320"/>
          </a:xfrm>
        </p:spPr>
        <p:txBody>
          <a:bodyPr/>
          <a:lstStyle/>
          <a:p>
            <a:fld id="{1D97EE88-343E-4AED-AB47-DC2FB3AECFCB}" type="slidenum">
              <a:rPr lang="en-US" smtClean="0"/>
              <a:pPr/>
              <a:t>4</a:t>
            </a:fld>
            <a:endParaRPr lang="en-US" dirty="0"/>
          </a:p>
        </p:txBody>
      </p:sp>
      <p:sp>
        <p:nvSpPr>
          <p:cNvPr id="5" name="Snip Diagonal Corner Rectangle 4">
            <a:extLst>
              <a:ext uri="{FF2B5EF4-FFF2-40B4-BE49-F238E27FC236}">
                <a16:creationId xmlns:a16="http://schemas.microsoft.com/office/drawing/2014/main" id="{00BE93D3-F52E-0213-F6ED-C44C95C8903F}"/>
              </a:ext>
            </a:extLst>
          </p:cNvPr>
          <p:cNvSpPr/>
          <p:nvPr/>
        </p:nvSpPr>
        <p:spPr>
          <a:xfrm>
            <a:off x="6931024" y="2353574"/>
            <a:ext cx="4725987" cy="3285226"/>
          </a:xfrm>
          <a:prstGeom prst="snip2DiagRect">
            <a:avLst>
              <a:gd name="adj1" fmla="val 0"/>
              <a:gd name="adj2" fmla="val 15908"/>
            </a:avLst>
          </a:prstGeom>
          <a:blipFill dpi="0" rotWithShape="1">
            <a:blip r:embed="rId3">
              <a:extLst>
                <a:ext uri="{28A0092B-C50C-407E-A947-70E740481C1C}">
                  <a14:useLocalDpi xmlns:a14="http://schemas.microsoft.com/office/drawing/2010/main" val="0"/>
                </a:ext>
              </a:extLst>
            </a:blip>
            <a:srcRect/>
            <a:stretch>
              <a:fillRect/>
            </a:stretch>
          </a:blipFill>
          <a:ln w="15875">
            <a:noFill/>
          </a:ln>
          <a:effectLst>
            <a:softEdge rad="31750"/>
          </a:effectLst>
        </p:spPr>
        <p:txBody>
          <a:bodyPr wrap="square" lIns="137160" tIns="0" bIns="182880" anchor="ctr">
            <a:noAutofit/>
          </a:bodyPr>
          <a:lstStyle/>
          <a:p>
            <a:endParaRPr lang="en-US" sz="2800" b="1" dirty="0">
              <a:ln w="22225">
                <a:solidFill>
                  <a:schemeClr val="accent2"/>
                </a:solidFill>
                <a:prstDash val="solid"/>
              </a:ln>
              <a:solidFill>
                <a:schemeClr val="accent2">
                  <a:lumMod val="40000"/>
                  <a:lumOff val="60000"/>
                </a:schemeClr>
              </a:solidFill>
            </a:endParaRPr>
          </a:p>
        </p:txBody>
      </p:sp>
      <p:sp>
        <p:nvSpPr>
          <p:cNvPr id="6" name="TextBox 5">
            <a:extLst>
              <a:ext uri="{FF2B5EF4-FFF2-40B4-BE49-F238E27FC236}">
                <a16:creationId xmlns:a16="http://schemas.microsoft.com/office/drawing/2014/main" id="{5BBFC7F5-E518-4B76-55A2-E5054F8AFBD7}"/>
              </a:ext>
            </a:extLst>
          </p:cNvPr>
          <p:cNvSpPr txBox="1"/>
          <p:nvPr/>
        </p:nvSpPr>
        <p:spPr>
          <a:xfrm>
            <a:off x="561479" y="1286774"/>
            <a:ext cx="8229600" cy="500618"/>
          </a:xfrm>
          <a:prstGeom prst="rect">
            <a:avLst/>
          </a:prstGeom>
          <a:noFill/>
        </p:spPr>
        <p:txBody>
          <a:bodyPr wrap="square" rtlCol="0">
            <a:noAutofit/>
          </a:bodyPr>
          <a:lstStyle/>
          <a:p>
            <a:pPr>
              <a:lnSpc>
                <a:spcPct val="90000"/>
              </a:lnSpc>
              <a:spcBef>
                <a:spcPts val="600"/>
              </a:spcBef>
              <a:buSzPct val="80000"/>
            </a:pPr>
            <a:r>
              <a:rPr lang="en-US" dirty="0"/>
              <a:t>Address - 1801 Columbia Road, Mullica Township (Block 2401, Lot 10) | 99-acres</a:t>
            </a:r>
          </a:p>
        </p:txBody>
      </p:sp>
      <p:pic>
        <p:nvPicPr>
          <p:cNvPr id="8" name="Graphic 7" descr="Map compass outline">
            <a:extLst>
              <a:ext uri="{FF2B5EF4-FFF2-40B4-BE49-F238E27FC236}">
                <a16:creationId xmlns:a16="http://schemas.microsoft.com/office/drawing/2014/main" id="{5AFA6853-3DF0-F431-D836-B31C6F8A3C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04110" y="2535534"/>
            <a:ext cx="741628" cy="741628"/>
          </a:xfrm>
          <a:prstGeom prst="rect">
            <a:avLst/>
          </a:prstGeom>
        </p:spPr>
      </p:pic>
    </p:spTree>
    <p:extLst>
      <p:ext uri="{BB962C8B-B14F-4D97-AF65-F5344CB8AC3E}">
        <p14:creationId xmlns:p14="http://schemas.microsoft.com/office/powerpoint/2010/main" val="3967547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nip Diagonal Corner Rectangle 4">
            <a:extLst>
              <a:ext uri="{FF2B5EF4-FFF2-40B4-BE49-F238E27FC236}">
                <a16:creationId xmlns:a16="http://schemas.microsoft.com/office/drawing/2014/main" id="{1D61374C-AD17-262F-D90D-B6F8A490273E}"/>
              </a:ext>
            </a:extLst>
          </p:cNvPr>
          <p:cNvSpPr/>
          <p:nvPr/>
        </p:nvSpPr>
        <p:spPr>
          <a:xfrm>
            <a:off x="6780211" y="2209800"/>
            <a:ext cx="5029201" cy="3603948"/>
          </a:xfrm>
          <a:prstGeom prst="snip2DiagRect">
            <a:avLst>
              <a:gd name="adj1" fmla="val 0"/>
              <a:gd name="adj2" fmla="val 15908"/>
            </a:avLst>
          </a:prstGeom>
          <a:solidFill>
            <a:schemeClr val="accent5"/>
          </a:solidFill>
          <a:ln w="15875">
            <a:noFill/>
          </a:ln>
          <a:effectLst>
            <a:softEdge rad="12700"/>
          </a:effectLst>
          <a:scene3d>
            <a:camera prst="orthographicFront">
              <a:rot lat="0" lon="0" rev="0"/>
            </a:camera>
            <a:lightRig rig="contrasting" dir="t">
              <a:rot lat="0" lon="0" rev="7800000"/>
            </a:lightRig>
          </a:scene3d>
          <a:sp3d>
            <a:bevelT w="139700" h="139700"/>
          </a:sp3d>
        </p:spPr>
        <p:txBody>
          <a:bodyPr wrap="square" lIns="137160" tIns="0" bIns="182880" anchor="ctr">
            <a:noAutofit/>
          </a:bodyPr>
          <a:lstStyle/>
          <a:p>
            <a:endParaRPr lang="en-US" sz="2800" dirty="0">
              <a:solidFill>
                <a:schemeClr val="accent2">
                  <a:lumMod val="75000"/>
                </a:schemeClr>
              </a:solidFill>
            </a:endParaRPr>
          </a:p>
        </p:txBody>
      </p:sp>
      <p:sp>
        <p:nvSpPr>
          <p:cNvPr id="2" name="Title 1"/>
          <p:cNvSpPr>
            <a:spLocks noGrp="1"/>
          </p:cNvSpPr>
          <p:nvPr>
            <p:ph type="title"/>
          </p:nvPr>
        </p:nvSpPr>
        <p:spPr>
          <a:xfrm>
            <a:off x="608012" y="228600"/>
            <a:ext cx="10969943" cy="1066800"/>
          </a:xfrm>
        </p:spPr>
        <p:txBody>
          <a:bodyPr/>
          <a:lstStyle/>
          <a:p>
            <a:r>
              <a:rPr lang="en-US" dirty="0"/>
              <a:t>Environmental History</a:t>
            </a:r>
          </a:p>
        </p:txBody>
      </p:sp>
      <p:sp>
        <p:nvSpPr>
          <p:cNvPr id="3" name="Content Placeholder 2"/>
          <p:cNvSpPr>
            <a:spLocks noGrp="1"/>
          </p:cNvSpPr>
          <p:nvPr>
            <p:ph idx="1"/>
          </p:nvPr>
        </p:nvSpPr>
        <p:spPr>
          <a:xfrm>
            <a:off x="580019" y="1981200"/>
            <a:ext cx="6170611" cy="4504293"/>
          </a:xfrm>
        </p:spPr>
        <p:txBody>
          <a:bodyPr/>
          <a:lstStyle/>
          <a:p>
            <a:pPr>
              <a:spcBef>
                <a:spcPts val="1200"/>
              </a:spcBef>
            </a:pPr>
            <a:r>
              <a:rPr lang="en-US" sz="1800" b="1" dirty="0">
                <a:solidFill>
                  <a:schemeClr val="bg2">
                    <a:lumMod val="75000"/>
                  </a:schemeClr>
                </a:solidFill>
              </a:rPr>
              <a:t>1980s</a:t>
            </a:r>
            <a:r>
              <a:rPr lang="en-US" sz="1800" dirty="0"/>
              <a:t> – Numerous NJDEP and Township compliance issues,  Notice of Violation and directives issued to Perona requiring investigation of waste, soil, and ground water. </a:t>
            </a:r>
          </a:p>
          <a:p>
            <a:pPr>
              <a:spcBef>
                <a:spcPts val="1200"/>
              </a:spcBef>
            </a:pPr>
            <a:r>
              <a:rPr lang="en-US" sz="1800" b="1" dirty="0">
                <a:solidFill>
                  <a:schemeClr val="bg2">
                    <a:lumMod val="75000"/>
                  </a:schemeClr>
                </a:solidFill>
              </a:rPr>
              <a:t>1986</a:t>
            </a:r>
            <a:r>
              <a:rPr lang="en-US" sz="1800" dirty="0"/>
              <a:t> – NJDEP collects soil/water samples at 14 locations, elevated metals and PCBs found in soils</a:t>
            </a:r>
          </a:p>
          <a:p>
            <a:pPr>
              <a:spcBef>
                <a:spcPts val="1200"/>
              </a:spcBef>
            </a:pPr>
            <a:r>
              <a:rPr lang="en-US" sz="1800" b="1" dirty="0">
                <a:solidFill>
                  <a:schemeClr val="bg2">
                    <a:lumMod val="75000"/>
                  </a:schemeClr>
                </a:solidFill>
              </a:rPr>
              <a:t>1990s</a:t>
            </a:r>
            <a:r>
              <a:rPr lang="en-US" sz="1800" dirty="0"/>
              <a:t> – Groundwater sampling found high levels of zinc and lead/soil/ash sampling finds elevated lead and PCB concentrations. </a:t>
            </a:r>
          </a:p>
          <a:p>
            <a:pPr>
              <a:spcBef>
                <a:spcPts val="1200"/>
              </a:spcBef>
            </a:pPr>
            <a:r>
              <a:rPr lang="en-US" sz="1800" b="1" dirty="0">
                <a:solidFill>
                  <a:schemeClr val="bg2">
                    <a:lumMod val="75000"/>
                  </a:schemeClr>
                </a:solidFill>
              </a:rPr>
              <a:t>1991 </a:t>
            </a:r>
            <a:r>
              <a:rPr lang="en-US" sz="1800" dirty="0"/>
              <a:t>– USEPA declines CERCLA removal action and funding support, defers to NJDEP Bureau of State Case Management</a:t>
            </a:r>
          </a:p>
          <a:p>
            <a:pPr>
              <a:spcBef>
                <a:spcPts val="1200"/>
              </a:spcBef>
            </a:pPr>
            <a:r>
              <a:rPr lang="en-US" sz="1800" b="1" dirty="0">
                <a:solidFill>
                  <a:schemeClr val="bg2">
                    <a:lumMod val="75000"/>
                  </a:schemeClr>
                </a:solidFill>
              </a:rPr>
              <a:t>2000</a:t>
            </a:r>
            <a:r>
              <a:rPr lang="en-US" sz="1800" dirty="0"/>
              <a:t> – On January 1, 2000 NJDEP received a Hazardous Discharge Site Remediation Fund (HDSRF) Grant Application Package from Schoor DePalma Inc. on behalf of Mullica Township</a:t>
            </a:r>
          </a:p>
        </p:txBody>
      </p:sp>
      <p:sp>
        <p:nvSpPr>
          <p:cNvPr id="4" name="Slide Number Placeholder 3"/>
          <p:cNvSpPr>
            <a:spLocks noGrp="1"/>
          </p:cNvSpPr>
          <p:nvPr>
            <p:ph type="sldNum" sz="quarter" idx="12"/>
          </p:nvPr>
        </p:nvSpPr>
        <p:spPr>
          <a:xfrm>
            <a:off x="444598" y="6485493"/>
            <a:ext cx="274320" cy="274320"/>
          </a:xfrm>
        </p:spPr>
        <p:txBody>
          <a:bodyPr/>
          <a:lstStyle/>
          <a:p>
            <a:fld id="{1D97EE88-343E-4AED-AB47-DC2FB3AECFCB}" type="slidenum">
              <a:rPr lang="en-US" smtClean="0"/>
              <a:pPr/>
              <a:t>5</a:t>
            </a:fld>
            <a:endParaRPr lang="en-US" dirty="0"/>
          </a:p>
        </p:txBody>
      </p:sp>
      <p:sp>
        <p:nvSpPr>
          <p:cNvPr id="5" name="Snip Diagonal Corner Rectangle 4"/>
          <p:cNvSpPr/>
          <p:nvPr/>
        </p:nvSpPr>
        <p:spPr>
          <a:xfrm>
            <a:off x="6931025" y="2362200"/>
            <a:ext cx="4645342" cy="3245496"/>
          </a:xfrm>
          <a:prstGeom prst="snip2DiagRect">
            <a:avLst>
              <a:gd name="adj1" fmla="val 0"/>
              <a:gd name="adj2" fmla="val 15908"/>
            </a:avLst>
          </a:prstGeom>
          <a:blipFill>
            <a:blip r:embed="rId3">
              <a:extLst>
                <a:ext uri="{28A0092B-C50C-407E-A947-70E740481C1C}">
                  <a14:useLocalDpi xmlns:a14="http://schemas.microsoft.com/office/drawing/2010/main" val="0"/>
                </a:ext>
              </a:extLst>
            </a:blip>
            <a:stretch>
              <a:fillRect/>
            </a:stretch>
          </a:blipFill>
          <a:ln w="15875">
            <a:solidFill>
              <a:schemeClr val="accent5"/>
            </a:solidFill>
          </a:ln>
        </p:spPr>
        <p:txBody>
          <a:bodyPr wrap="square" lIns="137160" tIns="0" bIns="182880" anchor="ctr">
            <a:noAutofit/>
          </a:bodyPr>
          <a:lstStyle/>
          <a:p>
            <a:endParaRPr lang="en-US" sz="2800" b="1" dirty="0">
              <a:ln w="22225">
                <a:solidFill>
                  <a:schemeClr val="accent2"/>
                </a:solidFill>
                <a:prstDash val="solid"/>
              </a:ln>
              <a:solidFill>
                <a:schemeClr val="accent2">
                  <a:lumMod val="40000"/>
                  <a:lumOff val="60000"/>
                </a:schemeClr>
              </a:solidFill>
            </a:endParaRPr>
          </a:p>
        </p:txBody>
      </p:sp>
      <p:sp>
        <p:nvSpPr>
          <p:cNvPr id="6" name="TextBox 5">
            <a:extLst>
              <a:ext uri="{FF2B5EF4-FFF2-40B4-BE49-F238E27FC236}">
                <a16:creationId xmlns:a16="http://schemas.microsoft.com/office/drawing/2014/main" id="{E2EA00E4-6F75-004F-D021-EE54988D75E7}"/>
              </a:ext>
            </a:extLst>
          </p:cNvPr>
          <p:cNvSpPr txBox="1"/>
          <p:nvPr/>
        </p:nvSpPr>
        <p:spPr>
          <a:xfrm>
            <a:off x="561479" y="1286774"/>
            <a:ext cx="8229600" cy="500618"/>
          </a:xfrm>
          <a:prstGeom prst="rect">
            <a:avLst/>
          </a:prstGeom>
          <a:noFill/>
        </p:spPr>
        <p:txBody>
          <a:bodyPr wrap="square" rtlCol="0">
            <a:noAutofit/>
          </a:bodyPr>
          <a:lstStyle/>
          <a:p>
            <a:pPr>
              <a:lnSpc>
                <a:spcPct val="90000"/>
              </a:lnSpc>
              <a:spcBef>
                <a:spcPts val="600"/>
              </a:spcBef>
              <a:buSzPct val="80000"/>
            </a:pPr>
            <a:r>
              <a:rPr lang="en-US" dirty="0"/>
              <a:t>Former Joseph Perona Scrapyard – NJDEP Program Interest No. G000000472</a:t>
            </a:r>
          </a:p>
        </p:txBody>
      </p:sp>
      <p:sp>
        <p:nvSpPr>
          <p:cNvPr id="9" name="Snip Diagonal Corner Rectangle 4">
            <a:extLst>
              <a:ext uri="{FF2B5EF4-FFF2-40B4-BE49-F238E27FC236}">
                <a16:creationId xmlns:a16="http://schemas.microsoft.com/office/drawing/2014/main" id="{42615E9A-15FD-5489-355F-DE4678C53CF6}"/>
              </a:ext>
            </a:extLst>
          </p:cNvPr>
          <p:cNvSpPr/>
          <p:nvPr/>
        </p:nvSpPr>
        <p:spPr>
          <a:xfrm>
            <a:off x="6931023" y="2362200"/>
            <a:ext cx="4727448" cy="3282696"/>
          </a:xfrm>
          <a:prstGeom prst="snip2DiagRect">
            <a:avLst>
              <a:gd name="adj1" fmla="val 0"/>
              <a:gd name="adj2" fmla="val 15908"/>
            </a:avLst>
          </a:prstGeom>
          <a:blipFill>
            <a:blip r:embed="rId4">
              <a:extLst>
                <a:ext uri="{28A0092B-C50C-407E-A947-70E740481C1C}">
                  <a14:useLocalDpi xmlns:a14="http://schemas.microsoft.com/office/drawing/2010/main" val="0"/>
                </a:ext>
              </a:extLst>
            </a:blip>
            <a:stretch>
              <a:fillRect/>
            </a:stretch>
          </a:blipFill>
          <a:ln w="15875">
            <a:noFill/>
          </a:ln>
          <a:effectLst>
            <a:softEdge rad="31750"/>
          </a:effectLst>
        </p:spPr>
        <p:txBody>
          <a:bodyPr wrap="square" lIns="137160" tIns="0" bIns="182880" anchor="ctr">
            <a:noAutofit/>
          </a:bodyPr>
          <a:lstStyle/>
          <a:p>
            <a:endParaRPr lang="en-US" sz="28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33031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28ED0-ED5B-AAE3-1D19-CEC5C4EAE31C}"/>
            </a:ext>
          </a:extLst>
        </p:cNvPr>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672ED712-2F4B-A537-73E6-FD0B7CE3B555}"/>
              </a:ext>
            </a:extLst>
          </p:cNvPr>
          <p:cNvSpPr/>
          <p:nvPr/>
        </p:nvSpPr>
        <p:spPr>
          <a:xfrm>
            <a:off x="1053566" y="6172201"/>
            <a:ext cx="5223515" cy="381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$567,500 via NJDEP/Atlantic County Scrap Tire Management Fund</a:t>
            </a:r>
          </a:p>
        </p:txBody>
      </p:sp>
      <p:sp>
        <p:nvSpPr>
          <p:cNvPr id="12" name="Snip Diagonal Corner Rectangle 4">
            <a:extLst>
              <a:ext uri="{FF2B5EF4-FFF2-40B4-BE49-F238E27FC236}">
                <a16:creationId xmlns:a16="http://schemas.microsoft.com/office/drawing/2014/main" id="{916EFA12-2AC0-6302-BABD-149F3FA8DFD1}"/>
              </a:ext>
            </a:extLst>
          </p:cNvPr>
          <p:cNvSpPr/>
          <p:nvPr/>
        </p:nvSpPr>
        <p:spPr>
          <a:xfrm>
            <a:off x="6780211" y="2209800"/>
            <a:ext cx="5029201" cy="3603948"/>
          </a:xfrm>
          <a:prstGeom prst="snip2DiagRect">
            <a:avLst>
              <a:gd name="adj1" fmla="val 0"/>
              <a:gd name="adj2" fmla="val 15908"/>
            </a:avLst>
          </a:prstGeom>
          <a:solidFill>
            <a:schemeClr val="accent5"/>
          </a:solidFill>
          <a:ln w="15875">
            <a:noFill/>
          </a:ln>
          <a:effectLst>
            <a:softEdge rad="12700"/>
          </a:effectLst>
          <a:scene3d>
            <a:camera prst="orthographicFront">
              <a:rot lat="0" lon="0" rev="0"/>
            </a:camera>
            <a:lightRig rig="contrasting" dir="t">
              <a:rot lat="0" lon="0" rev="7800000"/>
            </a:lightRig>
          </a:scene3d>
          <a:sp3d>
            <a:bevelT w="139700" h="139700"/>
          </a:sp3d>
        </p:spPr>
        <p:txBody>
          <a:bodyPr wrap="square" lIns="137160" tIns="0" bIns="182880" anchor="ctr">
            <a:noAutofit/>
          </a:bodyPr>
          <a:lstStyle/>
          <a:p>
            <a:endParaRPr lang="en-US" sz="2800" dirty="0">
              <a:solidFill>
                <a:schemeClr val="accent2">
                  <a:lumMod val="75000"/>
                </a:schemeClr>
              </a:solidFill>
            </a:endParaRPr>
          </a:p>
        </p:txBody>
      </p:sp>
      <p:sp>
        <p:nvSpPr>
          <p:cNvPr id="2" name="Title 1">
            <a:extLst>
              <a:ext uri="{FF2B5EF4-FFF2-40B4-BE49-F238E27FC236}">
                <a16:creationId xmlns:a16="http://schemas.microsoft.com/office/drawing/2014/main" id="{A34BBA21-FBAD-F254-6D63-F6E65D9EF152}"/>
              </a:ext>
            </a:extLst>
          </p:cNvPr>
          <p:cNvSpPr>
            <a:spLocks noGrp="1"/>
          </p:cNvSpPr>
          <p:nvPr>
            <p:ph type="title"/>
          </p:nvPr>
        </p:nvSpPr>
        <p:spPr>
          <a:xfrm>
            <a:off x="608012" y="228600"/>
            <a:ext cx="10969943" cy="1066800"/>
          </a:xfrm>
        </p:spPr>
        <p:txBody>
          <a:bodyPr/>
          <a:lstStyle/>
          <a:p>
            <a:r>
              <a:rPr lang="en-US" dirty="0"/>
              <a:t>Environmental History</a:t>
            </a:r>
          </a:p>
        </p:txBody>
      </p:sp>
      <p:sp>
        <p:nvSpPr>
          <p:cNvPr id="3" name="Content Placeholder 2">
            <a:extLst>
              <a:ext uri="{FF2B5EF4-FFF2-40B4-BE49-F238E27FC236}">
                <a16:creationId xmlns:a16="http://schemas.microsoft.com/office/drawing/2014/main" id="{9B071FBA-7C3A-D531-4490-506CCCE3417A}"/>
              </a:ext>
            </a:extLst>
          </p:cNvPr>
          <p:cNvSpPr>
            <a:spLocks noGrp="1"/>
          </p:cNvSpPr>
          <p:nvPr>
            <p:ph idx="1"/>
          </p:nvPr>
        </p:nvSpPr>
        <p:spPr>
          <a:xfrm>
            <a:off x="580019" y="1981201"/>
            <a:ext cx="6170611" cy="4191000"/>
          </a:xfrm>
        </p:spPr>
        <p:txBody>
          <a:bodyPr/>
          <a:lstStyle/>
          <a:p>
            <a:pPr>
              <a:spcBef>
                <a:spcPts val="1200"/>
              </a:spcBef>
            </a:pPr>
            <a:r>
              <a:rPr lang="en-US" sz="1800" b="1" dirty="0">
                <a:solidFill>
                  <a:schemeClr val="bg2">
                    <a:lumMod val="75000"/>
                  </a:schemeClr>
                </a:solidFill>
              </a:rPr>
              <a:t>2000 </a:t>
            </a:r>
            <a:r>
              <a:rPr lang="en-US" sz="1800" dirty="0"/>
              <a:t>– Mullica Township </a:t>
            </a:r>
            <a:r>
              <a:rPr lang="en-US" sz="1800" b="1" i="1" dirty="0">
                <a:solidFill>
                  <a:srgbClr val="5A8E22"/>
                </a:solidFill>
              </a:rPr>
              <a:t>awarded $164,996 </a:t>
            </a:r>
            <a:r>
              <a:rPr lang="en-US" sz="1800" dirty="0"/>
              <a:t>by NJDEP through HDSRF Grant for Preliminary Assessment / Site Investigation Activities</a:t>
            </a:r>
          </a:p>
          <a:p>
            <a:pPr>
              <a:spcBef>
                <a:spcPts val="1200"/>
              </a:spcBef>
            </a:pPr>
            <a:r>
              <a:rPr lang="en-US" sz="1800" b="1" dirty="0">
                <a:solidFill>
                  <a:schemeClr val="bg2">
                    <a:lumMod val="75000"/>
                  </a:schemeClr>
                </a:solidFill>
              </a:rPr>
              <a:t>2003 </a:t>
            </a:r>
            <a:r>
              <a:rPr lang="en-US" sz="1800" dirty="0"/>
              <a:t>– Site Investigation</a:t>
            </a:r>
          </a:p>
          <a:p>
            <a:pPr lvl="1">
              <a:spcBef>
                <a:spcPts val="1200"/>
              </a:spcBef>
            </a:pPr>
            <a:r>
              <a:rPr lang="en-US" sz="1800" dirty="0"/>
              <a:t>Three Major Areas of Concern (MAOC) found: MAOC 1) Eastern Disposal Area, MAOC 2) West Disposal Area , and MAOC 3) Residential Structures Area</a:t>
            </a:r>
          </a:p>
          <a:p>
            <a:pPr lvl="1">
              <a:spcBef>
                <a:spcPts val="600"/>
              </a:spcBef>
            </a:pPr>
            <a:r>
              <a:rPr lang="en-US" sz="1800" dirty="0"/>
              <a:t>Sampling confirms presence of hazardous substances including </a:t>
            </a:r>
            <a:r>
              <a:rPr lang="en-US" sz="1800" b="1" i="1" dirty="0">
                <a:solidFill>
                  <a:srgbClr val="5A8E22"/>
                </a:solidFill>
              </a:rPr>
              <a:t>lead, zinc, copper, PCBs, PAHs, phthalates, TPHCs, pesticides, </a:t>
            </a:r>
            <a:r>
              <a:rPr lang="en-US" sz="1800" dirty="0"/>
              <a:t>and </a:t>
            </a:r>
            <a:r>
              <a:rPr lang="en-US" sz="1800" b="1" i="1" dirty="0">
                <a:solidFill>
                  <a:srgbClr val="5A8E22"/>
                </a:solidFill>
              </a:rPr>
              <a:t>dioxins/furans </a:t>
            </a:r>
            <a:r>
              <a:rPr lang="en-US" sz="1800" dirty="0"/>
              <a:t>in soils, sediments, and groundwater</a:t>
            </a:r>
          </a:p>
          <a:p>
            <a:pPr>
              <a:spcBef>
                <a:spcPts val="1200"/>
              </a:spcBef>
            </a:pPr>
            <a:r>
              <a:rPr lang="en-US" sz="1800" b="1" dirty="0">
                <a:solidFill>
                  <a:schemeClr val="bg2">
                    <a:lumMod val="75000"/>
                  </a:schemeClr>
                </a:solidFill>
              </a:rPr>
              <a:t>2006</a:t>
            </a:r>
            <a:r>
              <a:rPr lang="en-US" sz="1800" dirty="0"/>
              <a:t> – Cleanup work removes ~216,000 tires </a:t>
            </a:r>
          </a:p>
          <a:p>
            <a:pPr>
              <a:spcBef>
                <a:spcPts val="1200"/>
              </a:spcBef>
            </a:pPr>
            <a:r>
              <a:rPr lang="en-US" sz="1800" b="1" dirty="0">
                <a:solidFill>
                  <a:schemeClr val="bg2">
                    <a:lumMod val="75000"/>
                  </a:schemeClr>
                </a:solidFill>
              </a:rPr>
              <a:t>2010 </a:t>
            </a:r>
            <a:r>
              <a:rPr lang="en-US" sz="1800" dirty="0"/>
              <a:t>– Cleanup work removes ~20,000 tires with County/NJ support, reducing blight and fire hazards</a:t>
            </a:r>
          </a:p>
        </p:txBody>
      </p:sp>
      <p:sp>
        <p:nvSpPr>
          <p:cNvPr id="4" name="Slide Number Placeholder 3">
            <a:extLst>
              <a:ext uri="{FF2B5EF4-FFF2-40B4-BE49-F238E27FC236}">
                <a16:creationId xmlns:a16="http://schemas.microsoft.com/office/drawing/2014/main" id="{7D09B436-2DDC-C535-3594-9775297C5038}"/>
              </a:ext>
            </a:extLst>
          </p:cNvPr>
          <p:cNvSpPr>
            <a:spLocks noGrp="1"/>
          </p:cNvSpPr>
          <p:nvPr>
            <p:ph type="sldNum" sz="quarter" idx="12"/>
          </p:nvPr>
        </p:nvSpPr>
        <p:spPr>
          <a:xfrm>
            <a:off x="444598" y="6485493"/>
            <a:ext cx="274320" cy="274320"/>
          </a:xfrm>
        </p:spPr>
        <p:txBody>
          <a:bodyPr/>
          <a:lstStyle/>
          <a:p>
            <a:fld id="{1D97EE88-343E-4AED-AB47-DC2FB3AECFCB}" type="slidenum">
              <a:rPr lang="en-US" smtClean="0"/>
              <a:pPr/>
              <a:t>6</a:t>
            </a:fld>
            <a:endParaRPr lang="en-US" dirty="0"/>
          </a:p>
        </p:txBody>
      </p:sp>
      <p:sp>
        <p:nvSpPr>
          <p:cNvPr id="6" name="TextBox 5">
            <a:extLst>
              <a:ext uri="{FF2B5EF4-FFF2-40B4-BE49-F238E27FC236}">
                <a16:creationId xmlns:a16="http://schemas.microsoft.com/office/drawing/2014/main" id="{29B6B422-F8AD-8E68-6A89-88293B3D7F09}"/>
              </a:ext>
            </a:extLst>
          </p:cNvPr>
          <p:cNvSpPr txBox="1"/>
          <p:nvPr/>
        </p:nvSpPr>
        <p:spPr>
          <a:xfrm>
            <a:off x="561479" y="1286774"/>
            <a:ext cx="8229600" cy="500618"/>
          </a:xfrm>
          <a:prstGeom prst="rect">
            <a:avLst/>
          </a:prstGeom>
          <a:noFill/>
        </p:spPr>
        <p:txBody>
          <a:bodyPr wrap="square" rtlCol="0">
            <a:noAutofit/>
          </a:bodyPr>
          <a:lstStyle/>
          <a:p>
            <a:pPr>
              <a:lnSpc>
                <a:spcPct val="90000"/>
              </a:lnSpc>
              <a:spcBef>
                <a:spcPts val="600"/>
              </a:spcBef>
              <a:buSzPct val="80000"/>
            </a:pPr>
            <a:r>
              <a:rPr lang="en-US" dirty="0"/>
              <a:t>Former Joseph Perona Scrapyard – NJDEP Program Interest No. G000000472</a:t>
            </a:r>
          </a:p>
        </p:txBody>
      </p:sp>
      <p:sp>
        <p:nvSpPr>
          <p:cNvPr id="8" name="Snip Diagonal Corner Rectangle 4">
            <a:extLst>
              <a:ext uri="{FF2B5EF4-FFF2-40B4-BE49-F238E27FC236}">
                <a16:creationId xmlns:a16="http://schemas.microsoft.com/office/drawing/2014/main" id="{F1C79534-4CF7-FC8D-E2C2-B5A20FA892E5}"/>
              </a:ext>
            </a:extLst>
          </p:cNvPr>
          <p:cNvSpPr/>
          <p:nvPr/>
        </p:nvSpPr>
        <p:spPr>
          <a:xfrm>
            <a:off x="6931025" y="2362200"/>
            <a:ext cx="4727448" cy="3282696"/>
          </a:xfrm>
          <a:prstGeom prst="snip2DiagRect">
            <a:avLst>
              <a:gd name="adj1" fmla="val 0"/>
              <a:gd name="adj2" fmla="val 15908"/>
            </a:avLst>
          </a:prstGeom>
          <a:blipFill>
            <a:blip r:embed="rId3">
              <a:extLst>
                <a:ext uri="{28A0092B-C50C-407E-A947-70E740481C1C}">
                  <a14:useLocalDpi xmlns:a14="http://schemas.microsoft.com/office/drawing/2010/main" val="0"/>
                </a:ext>
              </a:extLst>
            </a:blip>
            <a:stretch>
              <a:fillRect l="-7026" t="-33334" r="-34748" b="-44132"/>
            </a:stretch>
          </a:blipFill>
          <a:ln w="15875">
            <a:noFill/>
          </a:ln>
          <a:effectLst>
            <a:softEdge rad="31750"/>
          </a:effectLst>
        </p:spPr>
        <p:txBody>
          <a:bodyPr wrap="square" lIns="137160" tIns="0" bIns="182880" anchor="ctr">
            <a:noAutofit/>
          </a:bodyPr>
          <a:lstStyle/>
          <a:p>
            <a:endParaRPr lang="en-US" sz="2800" b="1" dirty="0">
              <a:ln w="22225">
                <a:solidFill>
                  <a:schemeClr val="accent2"/>
                </a:solidFill>
                <a:prstDash val="solid"/>
              </a:ln>
              <a:solidFill>
                <a:schemeClr val="accent2">
                  <a:lumMod val="40000"/>
                  <a:lumOff val="60000"/>
                </a:schemeClr>
              </a:solidFill>
            </a:endParaRPr>
          </a:p>
        </p:txBody>
      </p:sp>
      <p:sp>
        <p:nvSpPr>
          <p:cNvPr id="9" name="Rectangle: Rounded Corners 8">
            <a:extLst>
              <a:ext uri="{FF2B5EF4-FFF2-40B4-BE49-F238E27FC236}">
                <a16:creationId xmlns:a16="http://schemas.microsoft.com/office/drawing/2014/main" id="{1328C092-EF69-D8C4-FD50-FE7492A5F0A8}"/>
              </a:ext>
            </a:extLst>
          </p:cNvPr>
          <p:cNvSpPr/>
          <p:nvPr/>
        </p:nvSpPr>
        <p:spPr>
          <a:xfrm>
            <a:off x="8125915" y="3200400"/>
            <a:ext cx="692151" cy="228600"/>
          </a:xfrm>
          <a:prstGeom prst="roundRect">
            <a:avLst/>
          </a:prstGeom>
          <a:solidFill>
            <a:srgbClr val="D2A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MAOC 2</a:t>
            </a:r>
          </a:p>
        </p:txBody>
      </p:sp>
      <p:sp>
        <p:nvSpPr>
          <p:cNvPr id="10" name="Rectangle: Rounded Corners 9">
            <a:extLst>
              <a:ext uri="{FF2B5EF4-FFF2-40B4-BE49-F238E27FC236}">
                <a16:creationId xmlns:a16="http://schemas.microsoft.com/office/drawing/2014/main" id="{C8664D69-41FD-A66C-8135-E490037F7492}"/>
              </a:ext>
            </a:extLst>
          </p:cNvPr>
          <p:cNvSpPr/>
          <p:nvPr/>
        </p:nvSpPr>
        <p:spPr>
          <a:xfrm>
            <a:off x="9904412" y="4004746"/>
            <a:ext cx="692151" cy="228600"/>
          </a:xfrm>
          <a:prstGeom prst="roundRect">
            <a:avLst/>
          </a:prstGeom>
          <a:solidFill>
            <a:srgbClr val="D2A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MAOC 1</a:t>
            </a:r>
          </a:p>
        </p:txBody>
      </p:sp>
      <p:sp>
        <p:nvSpPr>
          <p:cNvPr id="11" name="Rectangle: Rounded Corners 10">
            <a:extLst>
              <a:ext uri="{FF2B5EF4-FFF2-40B4-BE49-F238E27FC236}">
                <a16:creationId xmlns:a16="http://schemas.microsoft.com/office/drawing/2014/main" id="{31265448-A6B3-7748-E94E-81F67F8B8341}"/>
              </a:ext>
            </a:extLst>
          </p:cNvPr>
          <p:cNvSpPr/>
          <p:nvPr/>
        </p:nvSpPr>
        <p:spPr>
          <a:xfrm>
            <a:off x="8561545" y="3737108"/>
            <a:ext cx="692151" cy="228600"/>
          </a:xfrm>
          <a:prstGeom prst="roundRect">
            <a:avLst/>
          </a:prstGeom>
          <a:solidFill>
            <a:srgbClr val="D2A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MAOC 3</a:t>
            </a:r>
          </a:p>
        </p:txBody>
      </p:sp>
      <p:pic>
        <p:nvPicPr>
          <p:cNvPr id="14" name="Graphic 13" descr="Map compass outline">
            <a:extLst>
              <a:ext uri="{FF2B5EF4-FFF2-40B4-BE49-F238E27FC236}">
                <a16:creationId xmlns:a16="http://schemas.microsoft.com/office/drawing/2014/main" id="{D184980A-D853-C35B-8A3A-24E50E961F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04110" y="2535534"/>
            <a:ext cx="741628" cy="741628"/>
          </a:xfrm>
          <a:prstGeom prst="rect">
            <a:avLst/>
          </a:prstGeom>
        </p:spPr>
      </p:pic>
    </p:spTree>
    <p:extLst>
      <p:ext uri="{BB962C8B-B14F-4D97-AF65-F5344CB8AC3E}">
        <p14:creationId xmlns:p14="http://schemas.microsoft.com/office/powerpoint/2010/main" val="2067576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ED153-D102-2E29-18B3-C49168F0870B}"/>
            </a:ext>
          </a:extLst>
        </p:cNvPr>
        <p:cNvGrpSpPr/>
        <p:nvPr/>
      </p:nvGrpSpPr>
      <p:grpSpPr>
        <a:xfrm>
          <a:off x="0" y="0"/>
          <a:ext cx="0" cy="0"/>
          <a:chOff x="0" y="0"/>
          <a:chExt cx="0" cy="0"/>
        </a:xfrm>
      </p:grpSpPr>
      <p:sp>
        <p:nvSpPr>
          <p:cNvPr id="12" name="Snip Diagonal Corner Rectangle 4">
            <a:extLst>
              <a:ext uri="{FF2B5EF4-FFF2-40B4-BE49-F238E27FC236}">
                <a16:creationId xmlns:a16="http://schemas.microsoft.com/office/drawing/2014/main" id="{0FA4DBE1-A8DC-EFE3-327B-CB13E2F3CA89}"/>
              </a:ext>
            </a:extLst>
          </p:cNvPr>
          <p:cNvSpPr/>
          <p:nvPr/>
        </p:nvSpPr>
        <p:spPr>
          <a:xfrm>
            <a:off x="6780211" y="2209800"/>
            <a:ext cx="5029201" cy="3603948"/>
          </a:xfrm>
          <a:prstGeom prst="snip2DiagRect">
            <a:avLst>
              <a:gd name="adj1" fmla="val 0"/>
              <a:gd name="adj2" fmla="val 15908"/>
            </a:avLst>
          </a:prstGeom>
          <a:solidFill>
            <a:schemeClr val="accent5"/>
          </a:solidFill>
          <a:ln w="15875">
            <a:noFill/>
          </a:ln>
          <a:effectLst>
            <a:softEdge rad="12700"/>
          </a:effectLst>
          <a:scene3d>
            <a:camera prst="orthographicFront">
              <a:rot lat="0" lon="0" rev="0"/>
            </a:camera>
            <a:lightRig rig="contrasting" dir="t">
              <a:rot lat="0" lon="0" rev="7800000"/>
            </a:lightRig>
          </a:scene3d>
          <a:sp3d>
            <a:bevelT w="139700" h="139700"/>
          </a:sp3d>
        </p:spPr>
        <p:txBody>
          <a:bodyPr wrap="square" lIns="137160" tIns="0" bIns="182880" anchor="ctr">
            <a:noAutofit/>
          </a:bodyPr>
          <a:lstStyle/>
          <a:p>
            <a:endParaRPr lang="en-US" sz="2800" dirty="0">
              <a:solidFill>
                <a:schemeClr val="accent2">
                  <a:lumMod val="75000"/>
                </a:schemeClr>
              </a:solidFill>
            </a:endParaRPr>
          </a:p>
        </p:txBody>
      </p:sp>
      <p:sp>
        <p:nvSpPr>
          <p:cNvPr id="2" name="Title 1">
            <a:extLst>
              <a:ext uri="{FF2B5EF4-FFF2-40B4-BE49-F238E27FC236}">
                <a16:creationId xmlns:a16="http://schemas.microsoft.com/office/drawing/2014/main" id="{67517170-E49B-3990-D94D-F73631E54698}"/>
              </a:ext>
            </a:extLst>
          </p:cNvPr>
          <p:cNvSpPr>
            <a:spLocks noGrp="1"/>
          </p:cNvSpPr>
          <p:nvPr>
            <p:ph type="title"/>
          </p:nvPr>
        </p:nvSpPr>
        <p:spPr>
          <a:xfrm>
            <a:off x="608012" y="228600"/>
            <a:ext cx="10969943" cy="1066800"/>
          </a:xfrm>
        </p:spPr>
        <p:txBody>
          <a:bodyPr/>
          <a:lstStyle/>
          <a:p>
            <a:r>
              <a:rPr lang="en-US" dirty="0"/>
              <a:t>Environmental History</a:t>
            </a:r>
          </a:p>
        </p:txBody>
      </p:sp>
      <p:sp>
        <p:nvSpPr>
          <p:cNvPr id="3" name="Content Placeholder 2">
            <a:extLst>
              <a:ext uri="{FF2B5EF4-FFF2-40B4-BE49-F238E27FC236}">
                <a16:creationId xmlns:a16="http://schemas.microsoft.com/office/drawing/2014/main" id="{70C7C7E2-2CAD-3DE2-3BF3-F97DC1550D4B}"/>
              </a:ext>
            </a:extLst>
          </p:cNvPr>
          <p:cNvSpPr>
            <a:spLocks noGrp="1"/>
          </p:cNvSpPr>
          <p:nvPr>
            <p:ph idx="1"/>
          </p:nvPr>
        </p:nvSpPr>
        <p:spPr>
          <a:xfrm>
            <a:off x="580019" y="1981200"/>
            <a:ext cx="6170611" cy="3484657"/>
          </a:xfrm>
        </p:spPr>
        <p:txBody>
          <a:bodyPr/>
          <a:lstStyle/>
          <a:p>
            <a:pPr>
              <a:spcBef>
                <a:spcPts val="1200"/>
              </a:spcBef>
            </a:pPr>
            <a:r>
              <a:rPr lang="en-US" sz="1800" b="1" dirty="0">
                <a:solidFill>
                  <a:schemeClr val="bg2">
                    <a:lumMod val="75000"/>
                  </a:schemeClr>
                </a:solidFill>
              </a:rPr>
              <a:t>2024</a:t>
            </a:r>
            <a:r>
              <a:rPr lang="en-US" sz="1800" dirty="0"/>
              <a:t> – NJDEP issued Conditional Approval of a Solid Waste Corrective Action Plan requiring removal of remaining visual solid waste and remediation of remaining contamination. </a:t>
            </a:r>
          </a:p>
          <a:p>
            <a:pPr marL="0" indent="0" algn="ctr">
              <a:spcBef>
                <a:spcPts val="1200"/>
              </a:spcBef>
              <a:buNone/>
            </a:pPr>
            <a:r>
              <a:rPr lang="en-US" sz="1800" b="1" i="1" dirty="0">
                <a:solidFill>
                  <a:srgbClr val="5A8E22"/>
                </a:solidFill>
              </a:rPr>
              <a:t>However, completion of these efforts has proven challenging to the limited resources available to Mullica Township. </a:t>
            </a:r>
          </a:p>
          <a:p>
            <a:pPr>
              <a:spcBef>
                <a:spcPts val="1200"/>
              </a:spcBef>
            </a:pPr>
            <a:r>
              <a:rPr lang="en-US" sz="1800" b="1" dirty="0">
                <a:solidFill>
                  <a:schemeClr val="bg2">
                    <a:lumMod val="75000"/>
                  </a:schemeClr>
                </a:solidFill>
              </a:rPr>
              <a:t>2025 </a:t>
            </a:r>
            <a:r>
              <a:rPr lang="en-US" sz="1800" dirty="0">
                <a:solidFill>
                  <a:schemeClr val="bg2">
                    <a:lumMod val="75000"/>
                  </a:schemeClr>
                </a:solidFill>
              </a:rPr>
              <a:t>– </a:t>
            </a:r>
            <a:r>
              <a:rPr lang="en-US" sz="1800" dirty="0"/>
              <a:t>Township contracts additional cleanup work </a:t>
            </a:r>
          </a:p>
          <a:p>
            <a:pPr lvl="1">
              <a:spcBef>
                <a:spcPts val="600"/>
              </a:spcBef>
            </a:pPr>
            <a:r>
              <a:rPr lang="en-US" sz="1800" dirty="0"/>
              <a:t>Removal of solid waste</a:t>
            </a:r>
          </a:p>
          <a:p>
            <a:pPr lvl="1">
              <a:spcBef>
                <a:spcPts val="600"/>
              </a:spcBef>
            </a:pPr>
            <a:r>
              <a:rPr lang="en-US" sz="1800" dirty="0"/>
              <a:t>Remaining 7,800 tons of contaminated soil segregated and stockpiled </a:t>
            </a:r>
          </a:p>
          <a:p>
            <a:pPr lvl="1">
              <a:spcBef>
                <a:spcPts val="600"/>
              </a:spcBef>
            </a:pPr>
            <a:r>
              <a:rPr lang="en-US" sz="1800" dirty="0"/>
              <a:t>Waste classification sampling completed in preparation for future disposal</a:t>
            </a:r>
          </a:p>
          <a:p>
            <a:pPr marL="0" indent="0">
              <a:spcBef>
                <a:spcPts val="1200"/>
              </a:spcBef>
              <a:buNone/>
            </a:pPr>
            <a:endParaRPr lang="en-US" sz="1800" dirty="0"/>
          </a:p>
        </p:txBody>
      </p:sp>
      <p:sp>
        <p:nvSpPr>
          <p:cNvPr id="4" name="Slide Number Placeholder 3">
            <a:extLst>
              <a:ext uri="{FF2B5EF4-FFF2-40B4-BE49-F238E27FC236}">
                <a16:creationId xmlns:a16="http://schemas.microsoft.com/office/drawing/2014/main" id="{894A1665-393E-9797-CA51-720D2F3F8F06}"/>
              </a:ext>
            </a:extLst>
          </p:cNvPr>
          <p:cNvSpPr>
            <a:spLocks noGrp="1"/>
          </p:cNvSpPr>
          <p:nvPr>
            <p:ph type="sldNum" sz="quarter" idx="12"/>
          </p:nvPr>
        </p:nvSpPr>
        <p:spPr>
          <a:xfrm>
            <a:off x="444598" y="6485493"/>
            <a:ext cx="274320" cy="274320"/>
          </a:xfrm>
        </p:spPr>
        <p:txBody>
          <a:bodyPr/>
          <a:lstStyle/>
          <a:p>
            <a:fld id="{1D97EE88-343E-4AED-AB47-DC2FB3AECFCB}" type="slidenum">
              <a:rPr lang="en-US" smtClean="0"/>
              <a:pPr/>
              <a:t>7</a:t>
            </a:fld>
            <a:endParaRPr lang="en-US" dirty="0"/>
          </a:p>
        </p:txBody>
      </p:sp>
      <p:sp>
        <p:nvSpPr>
          <p:cNvPr id="6" name="TextBox 5">
            <a:extLst>
              <a:ext uri="{FF2B5EF4-FFF2-40B4-BE49-F238E27FC236}">
                <a16:creationId xmlns:a16="http://schemas.microsoft.com/office/drawing/2014/main" id="{D88A2704-4F8C-5C7D-B607-4C9B917AF62B}"/>
              </a:ext>
            </a:extLst>
          </p:cNvPr>
          <p:cNvSpPr txBox="1"/>
          <p:nvPr/>
        </p:nvSpPr>
        <p:spPr>
          <a:xfrm>
            <a:off x="561479" y="1286774"/>
            <a:ext cx="8229600" cy="500618"/>
          </a:xfrm>
          <a:prstGeom prst="rect">
            <a:avLst/>
          </a:prstGeom>
          <a:noFill/>
        </p:spPr>
        <p:txBody>
          <a:bodyPr wrap="square" rtlCol="0">
            <a:noAutofit/>
          </a:bodyPr>
          <a:lstStyle/>
          <a:p>
            <a:pPr>
              <a:lnSpc>
                <a:spcPct val="90000"/>
              </a:lnSpc>
              <a:spcBef>
                <a:spcPts val="600"/>
              </a:spcBef>
              <a:buSzPct val="80000"/>
            </a:pPr>
            <a:r>
              <a:rPr lang="en-US" dirty="0"/>
              <a:t>Former Joseph Perona Scrapyard – NJDEP Program Interest No. G000000472</a:t>
            </a:r>
          </a:p>
        </p:txBody>
      </p:sp>
      <p:sp>
        <p:nvSpPr>
          <p:cNvPr id="5" name="Snip Diagonal Corner Rectangle 4">
            <a:extLst>
              <a:ext uri="{FF2B5EF4-FFF2-40B4-BE49-F238E27FC236}">
                <a16:creationId xmlns:a16="http://schemas.microsoft.com/office/drawing/2014/main" id="{1EF1EBE3-1A2E-EBD8-6B77-993B929EAC1C}"/>
              </a:ext>
            </a:extLst>
          </p:cNvPr>
          <p:cNvSpPr/>
          <p:nvPr/>
        </p:nvSpPr>
        <p:spPr>
          <a:xfrm>
            <a:off x="6931025" y="2362200"/>
            <a:ext cx="4727448" cy="3282696"/>
          </a:xfrm>
          <a:prstGeom prst="snip2DiagRect">
            <a:avLst>
              <a:gd name="adj1" fmla="val 0"/>
              <a:gd name="adj2" fmla="val 15908"/>
            </a:avLst>
          </a:prstGeom>
          <a:blipFill>
            <a:blip r:embed="rId3">
              <a:extLst>
                <a:ext uri="{28A0092B-C50C-407E-A947-70E740481C1C}">
                  <a14:useLocalDpi xmlns:a14="http://schemas.microsoft.com/office/drawing/2010/main" val="0"/>
                </a:ext>
              </a:extLst>
            </a:blip>
            <a:stretch>
              <a:fillRect/>
            </a:stretch>
          </a:blipFill>
          <a:ln w="15875">
            <a:noFill/>
          </a:ln>
          <a:effectLst>
            <a:softEdge rad="31750"/>
          </a:effectLst>
        </p:spPr>
        <p:txBody>
          <a:bodyPr wrap="square" lIns="137160" tIns="0" bIns="182880" anchor="ctr">
            <a:noAutofit/>
          </a:bodyPr>
          <a:lstStyle/>
          <a:p>
            <a:endParaRPr lang="en-US" sz="2800" b="1" dirty="0">
              <a:ln w="22225">
                <a:solidFill>
                  <a:schemeClr val="accent2"/>
                </a:solidFill>
                <a:prstDash val="solid"/>
              </a:ln>
              <a:solidFill>
                <a:schemeClr val="accent2">
                  <a:lumMod val="40000"/>
                  <a:lumOff val="60000"/>
                </a:schemeClr>
              </a:solidFill>
            </a:endParaRPr>
          </a:p>
        </p:txBody>
      </p:sp>
      <p:sp>
        <p:nvSpPr>
          <p:cNvPr id="7" name="Rectangle: Rounded Corners 6">
            <a:extLst>
              <a:ext uri="{FF2B5EF4-FFF2-40B4-BE49-F238E27FC236}">
                <a16:creationId xmlns:a16="http://schemas.microsoft.com/office/drawing/2014/main" id="{BF9BC0AB-ADF6-2854-C87B-035E9F8B66F7}"/>
              </a:ext>
            </a:extLst>
          </p:cNvPr>
          <p:cNvSpPr/>
          <p:nvPr/>
        </p:nvSpPr>
        <p:spPr>
          <a:xfrm>
            <a:off x="1113729" y="5498676"/>
            <a:ext cx="4979254" cy="63014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Soil stockpile staged on plastic sheeting to prevent further discharge to nearby wetlands and sensitive ecological areas </a:t>
            </a:r>
          </a:p>
        </p:txBody>
      </p:sp>
      <p:pic>
        <p:nvPicPr>
          <p:cNvPr id="9" name="Graphic 8" descr="Line arrow: Counter-clockwise curve outline">
            <a:extLst>
              <a:ext uri="{FF2B5EF4-FFF2-40B4-BE49-F238E27FC236}">
                <a16:creationId xmlns:a16="http://schemas.microsoft.com/office/drawing/2014/main" id="{C9962104-A124-44D5-CF9D-1606BAD8E7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4716156">
            <a:off x="6119301" y="5263593"/>
            <a:ext cx="936221" cy="936221"/>
          </a:xfrm>
          <a:prstGeom prst="rect">
            <a:avLst/>
          </a:prstGeom>
        </p:spPr>
      </p:pic>
    </p:spTree>
    <p:extLst>
      <p:ext uri="{BB962C8B-B14F-4D97-AF65-F5344CB8AC3E}">
        <p14:creationId xmlns:p14="http://schemas.microsoft.com/office/powerpoint/2010/main" val="803874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8CA67-6844-A443-56FC-C4A62CDE42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2F0842-162B-4C52-491A-B6530A4FDE00}"/>
              </a:ext>
            </a:extLst>
          </p:cNvPr>
          <p:cNvSpPr>
            <a:spLocks noGrp="1"/>
          </p:cNvSpPr>
          <p:nvPr>
            <p:ph type="title"/>
          </p:nvPr>
        </p:nvSpPr>
        <p:spPr>
          <a:xfrm>
            <a:off x="608012" y="228600"/>
            <a:ext cx="10969943" cy="1066800"/>
          </a:xfrm>
        </p:spPr>
        <p:txBody>
          <a:bodyPr/>
          <a:lstStyle/>
          <a:p>
            <a:r>
              <a:rPr lang="en-US" dirty="0"/>
              <a:t>Today’s Challenges</a:t>
            </a:r>
          </a:p>
        </p:txBody>
      </p:sp>
      <p:sp>
        <p:nvSpPr>
          <p:cNvPr id="3" name="Content Placeholder 2">
            <a:extLst>
              <a:ext uri="{FF2B5EF4-FFF2-40B4-BE49-F238E27FC236}">
                <a16:creationId xmlns:a16="http://schemas.microsoft.com/office/drawing/2014/main" id="{64E56DB8-C497-0010-C0C2-978742950FCE}"/>
              </a:ext>
            </a:extLst>
          </p:cNvPr>
          <p:cNvSpPr>
            <a:spLocks noGrp="1"/>
          </p:cNvSpPr>
          <p:nvPr>
            <p:ph idx="1"/>
          </p:nvPr>
        </p:nvSpPr>
        <p:spPr>
          <a:xfrm>
            <a:off x="581758" y="1828799"/>
            <a:ext cx="10848393" cy="2590800"/>
          </a:xfrm>
        </p:spPr>
        <p:txBody>
          <a:bodyPr/>
          <a:lstStyle/>
          <a:p>
            <a:pPr>
              <a:spcBef>
                <a:spcPts val="1200"/>
              </a:spcBef>
            </a:pPr>
            <a:r>
              <a:rPr lang="en-US" sz="1800" dirty="0"/>
              <a:t>Approximately </a:t>
            </a:r>
            <a:r>
              <a:rPr lang="en-US" sz="1800" b="1" i="1" dirty="0">
                <a:solidFill>
                  <a:srgbClr val="5A8E22"/>
                </a:solidFill>
              </a:rPr>
              <a:t>7,800 tons </a:t>
            </a:r>
            <a:r>
              <a:rPr lang="en-US" sz="1800" dirty="0"/>
              <a:t>of impacted soils remain stock-piled at the Site. </a:t>
            </a:r>
          </a:p>
          <a:p>
            <a:pPr>
              <a:spcBef>
                <a:spcPts val="1200"/>
              </a:spcBef>
            </a:pPr>
            <a:r>
              <a:rPr lang="en-US" sz="1800" dirty="0"/>
              <a:t>Site continues to pose direct-contact and inhalation risks incase of inadvertent public access</a:t>
            </a:r>
          </a:p>
          <a:p>
            <a:pPr>
              <a:spcBef>
                <a:spcPts val="1200"/>
              </a:spcBef>
            </a:pPr>
            <a:r>
              <a:rPr lang="en-US" sz="1800" dirty="0"/>
              <a:t>Need to </a:t>
            </a:r>
            <a:r>
              <a:rPr lang="en-US" sz="1800" b="1" i="1" dirty="0">
                <a:solidFill>
                  <a:srgbClr val="5A8E22"/>
                </a:solidFill>
              </a:rPr>
              <a:t>secure site from public access </a:t>
            </a:r>
            <a:r>
              <a:rPr lang="en-US" sz="1800" dirty="0"/>
              <a:t>through signage, fencing, and other preventative measures </a:t>
            </a:r>
          </a:p>
          <a:p>
            <a:pPr>
              <a:spcBef>
                <a:spcPts val="1200"/>
              </a:spcBef>
            </a:pPr>
            <a:r>
              <a:rPr lang="en-US" sz="1800" dirty="0"/>
              <a:t>Remaining contamination threatens ecological receptors and groundwater quality in an area reliant on private wells</a:t>
            </a:r>
          </a:p>
          <a:p>
            <a:pPr>
              <a:spcBef>
                <a:spcPts val="1200"/>
              </a:spcBef>
            </a:pPr>
            <a:r>
              <a:rPr lang="en-US" sz="1800" dirty="0"/>
              <a:t>Brownfields EPA </a:t>
            </a:r>
            <a:r>
              <a:rPr lang="en-US" sz="1800" b="1" i="1" dirty="0">
                <a:solidFill>
                  <a:srgbClr val="5A8E22"/>
                </a:solidFill>
              </a:rPr>
              <a:t>funding is essential to implement a comprehensive cleanup </a:t>
            </a:r>
            <a:r>
              <a:rPr lang="en-US" sz="1800" dirty="0"/>
              <a:t>that addresses the remaining contamination, eliminates exposure pathways, and prepares the property for safe reuse.</a:t>
            </a:r>
          </a:p>
        </p:txBody>
      </p:sp>
      <p:sp>
        <p:nvSpPr>
          <p:cNvPr id="4" name="Slide Number Placeholder 3">
            <a:extLst>
              <a:ext uri="{FF2B5EF4-FFF2-40B4-BE49-F238E27FC236}">
                <a16:creationId xmlns:a16="http://schemas.microsoft.com/office/drawing/2014/main" id="{89F2F202-EAE6-3548-286A-3FFB5AEC848A}"/>
              </a:ext>
            </a:extLst>
          </p:cNvPr>
          <p:cNvSpPr>
            <a:spLocks noGrp="1"/>
          </p:cNvSpPr>
          <p:nvPr>
            <p:ph type="sldNum" sz="quarter" idx="12"/>
          </p:nvPr>
        </p:nvSpPr>
        <p:spPr>
          <a:xfrm>
            <a:off x="444598" y="6485493"/>
            <a:ext cx="274320" cy="274320"/>
          </a:xfrm>
        </p:spPr>
        <p:txBody>
          <a:bodyPr/>
          <a:lstStyle/>
          <a:p>
            <a:fld id="{1D97EE88-343E-4AED-AB47-DC2FB3AECFCB}" type="slidenum">
              <a:rPr lang="en-US" smtClean="0"/>
              <a:pPr/>
              <a:t>8</a:t>
            </a:fld>
            <a:endParaRPr lang="en-US" dirty="0"/>
          </a:p>
        </p:txBody>
      </p:sp>
      <p:sp>
        <p:nvSpPr>
          <p:cNvPr id="11" name="Rectangle: Rounded Corners 10">
            <a:extLst>
              <a:ext uri="{FF2B5EF4-FFF2-40B4-BE49-F238E27FC236}">
                <a16:creationId xmlns:a16="http://schemas.microsoft.com/office/drawing/2014/main" id="{D1B5175D-4E41-155E-959C-B512F3FE8388}"/>
              </a:ext>
            </a:extLst>
          </p:cNvPr>
          <p:cNvSpPr/>
          <p:nvPr/>
        </p:nvSpPr>
        <p:spPr>
          <a:xfrm>
            <a:off x="836612" y="4419600"/>
            <a:ext cx="4876799" cy="150508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accent5"/>
                </a:solidFill>
              </a:rPr>
              <a:t>Brownfield Focus</a:t>
            </a:r>
            <a:endParaRPr lang="en-US" u="sng" dirty="0">
              <a:solidFill>
                <a:schemeClr val="tx1"/>
              </a:solidFill>
            </a:endParaRPr>
          </a:p>
          <a:p>
            <a:pPr algn="ctr"/>
            <a:r>
              <a:rPr lang="en-US" dirty="0">
                <a:solidFill>
                  <a:schemeClr val="tx1"/>
                </a:solidFill>
              </a:rPr>
              <a:t>If awarded, the cleanup will focus on the contaminated soil and solid waste stockpiles as the main priority</a:t>
            </a:r>
          </a:p>
        </p:txBody>
      </p:sp>
      <p:sp>
        <p:nvSpPr>
          <p:cNvPr id="6" name="TextBox 5">
            <a:extLst>
              <a:ext uri="{FF2B5EF4-FFF2-40B4-BE49-F238E27FC236}">
                <a16:creationId xmlns:a16="http://schemas.microsoft.com/office/drawing/2014/main" id="{22E384DF-F8AE-1D3A-8CC7-98B74DD85CBE}"/>
              </a:ext>
            </a:extLst>
          </p:cNvPr>
          <p:cNvSpPr txBox="1"/>
          <p:nvPr/>
        </p:nvSpPr>
        <p:spPr>
          <a:xfrm>
            <a:off x="561479" y="1286774"/>
            <a:ext cx="8229600" cy="500618"/>
          </a:xfrm>
          <a:prstGeom prst="rect">
            <a:avLst/>
          </a:prstGeom>
          <a:noFill/>
        </p:spPr>
        <p:txBody>
          <a:bodyPr wrap="square" rtlCol="0">
            <a:noAutofit/>
          </a:bodyPr>
          <a:lstStyle/>
          <a:p>
            <a:pPr>
              <a:lnSpc>
                <a:spcPct val="90000"/>
              </a:lnSpc>
              <a:spcBef>
                <a:spcPts val="600"/>
              </a:spcBef>
              <a:buSzPct val="80000"/>
            </a:pPr>
            <a:r>
              <a:rPr lang="en-US" dirty="0"/>
              <a:t>Former Joseph Perona Scrapyard – NJDEP Program Interest No. G000000472</a:t>
            </a:r>
          </a:p>
        </p:txBody>
      </p:sp>
      <p:sp>
        <p:nvSpPr>
          <p:cNvPr id="14" name="Rectangle: Rounded Corners 13">
            <a:extLst>
              <a:ext uri="{FF2B5EF4-FFF2-40B4-BE49-F238E27FC236}">
                <a16:creationId xmlns:a16="http://schemas.microsoft.com/office/drawing/2014/main" id="{CC72CCBA-BE59-3214-C984-E0C6E74DAB58}"/>
              </a:ext>
            </a:extLst>
          </p:cNvPr>
          <p:cNvSpPr/>
          <p:nvPr/>
        </p:nvSpPr>
        <p:spPr>
          <a:xfrm>
            <a:off x="6132511" y="4419599"/>
            <a:ext cx="4876800" cy="15087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accent5"/>
                </a:solidFill>
              </a:rPr>
              <a:t>Additional Investigation Needed </a:t>
            </a:r>
          </a:p>
          <a:p>
            <a:pPr algn="ctr"/>
            <a:r>
              <a:rPr lang="en-US" dirty="0">
                <a:solidFill>
                  <a:schemeClr val="tx1"/>
                </a:solidFill>
              </a:rPr>
              <a:t>Township pursuing additional funds through HDSRF Grant to further investigate remaining soil, groundwater, and ecological impacts</a:t>
            </a:r>
          </a:p>
        </p:txBody>
      </p:sp>
    </p:spTree>
    <p:extLst>
      <p:ext uri="{BB962C8B-B14F-4D97-AF65-F5344CB8AC3E}">
        <p14:creationId xmlns:p14="http://schemas.microsoft.com/office/powerpoint/2010/main" val="1568228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8EC99-16ED-380F-BEF4-67CA8F97C3CF}"/>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7403D74-AD7D-C93F-7A08-197A03411C6B}"/>
              </a:ext>
            </a:extLst>
          </p:cNvPr>
          <p:cNvSpPr/>
          <p:nvPr/>
        </p:nvSpPr>
        <p:spPr>
          <a:xfrm>
            <a:off x="892751" y="1708428"/>
            <a:ext cx="10563653" cy="217777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472427-2052-022D-0A66-A81BB09828C8}"/>
              </a:ext>
            </a:extLst>
          </p:cNvPr>
          <p:cNvSpPr>
            <a:spLocks noGrp="1"/>
          </p:cNvSpPr>
          <p:nvPr>
            <p:ph type="title"/>
          </p:nvPr>
        </p:nvSpPr>
        <p:spPr>
          <a:xfrm>
            <a:off x="608012" y="228600"/>
            <a:ext cx="10969943" cy="1066800"/>
          </a:xfrm>
        </p:spPr>
        <p:txBody>
          <a:bodyPr/>
          <a:lstStyle/>
          <a:p>
            <a:r>
              <a:rPr lang="en-US" dirty="0"/>
              <a:t>Proposed Cleanup Efforts</a:t>
            </a:r>
          </a:p>
        </p:txBody>
      </p:sp>
      <p:sp>
        <p:nvSpPr>
          <p:cNvPr id="3" name="Content Placeholder 2">
            <a:extLst>
              <a:ext uri="{FF2B5EF4-FFF2-40B4-BE49-F238E27FC236}">
                <a16:creationId xmlns:a16="http://schemas.microsoft.com/office/drawing/2014/main" id="{0023F30A-5937-E355-3796-08ACB7D032CC}"/>
              </a:ext>
            </a:extLst>
          </p:cNvPr>
          <p:cNvSpPr>
            <a:spLocks noGrp="1"/>
          </p:cNvSpPr>
          <p:nvPr>
            <p:ph idx="1"/>
          </p:nvPr>
        </p:nvSpPr>
        <p:spPr>
          <a:xfrm>
            <a:off x="1370012" y="2278911"/>
            <a:ext cx="9448800" cy="1404238"/>
          </a:xfrm>
        </p:spPr>
        <p:txBody>
          <a:bodyPr numCol="2"/>
          <a:lstStyle/>
          <a:p>
            <a:pPr marL="0" indent="0">
              <a:spcBef>
                <a:spcPts val="1200"/>
              </a:spcBef>
              <a:buNone/>
            </a:pPr>
            <a:r>
              <a:rPr lang="en-US" sz="1800" b="1" dirty="0">
                <a:solidFill>
                  <a:schemeClr val="bg2">
                    <a:lumMod val="75000"/>
                  </a:schemeClr>
                </a:solidFill>
              </a:rPr>
              <a:t>1) </a:t>
            </a:r>
            <a:r>
              <a:rPr lang="en-US" sz="1800" dirty="0"/>
              <a:t>Installation of site security (fencing, signage, etc.)</a:t>
            </a:r>
          </a:p>
          <a:p>
            <a:pPr marL="0" indent="0">
              <a:spcBef>
                <a:spcPts val="1200"/>
              </a:spcBef>
              <a:buNone/>
            </a:pPr>
            <a:r>
              <a:rPr lang="en-US" sz="1800" b="1" dirty="0">
                <a:solidFill>
                  <a:schemeClr val="bg2">
                    <a:lumMod val="75000"/>
                  </a:schemeClr>
                </a:solidFill>
              </a:rPr>
              <a:t>2) </a:t>
            </a:r>
            <a:r>
              <a:rPr lang="en-US" sz="1800" dirty="0"/>
              <a:t>Removal of any remaining visual solid waste piles</a:t>
            </a:r>
          </a:p>
          <a:p>
            <a:pPr marL="0" indent="0">
              <a:spcBef>
                <a:spcPts val="1200"/>
              </a:spcBef>
              <a:buNone/>
            </a:pPr>
            <a:r>
              <a:rPr lang="en-US" sz="1800" b="1" dirty="0">
                <a:solidFill>
                  <a:schemeClr val="bg2">
                    <a:lumMod val="75000"/>
                  </a:schemeClr>
                </a:solidFill>
              </a:rPr>
              <a:t>3) </a:t>
            </a:r>
            <a:r>
              <a:rPr lang="en-US" sz="1800" dirty="0"/>
              <a:t>Completion of supplemental soil/waste classification sampling</a:t>
            </a:r>
          </a:p>
          <a:p>
            <a:pPr marL="0" indent="0">
              <a:spcBef>
                <a:spcPts val="1200"/>
              </a:spcBef>
              <a:buNone/>
            </a:pPr>
            <a:r>
              <a:rPr lang="en-US" sz="1800" b="1" dirty="0">
                <a:solidFill>
                  <a:schemeClr val="bg2">
                    <a:lumMod val="75000"/>
                  </a:schemeClr>
                </a:solidFill>
              </a:rPr>
              <a:t>4) </a:t>
            </a:r>
            <a:r>
              <a:rPr lang="en-US" sz="1800" dirty="0"/>
              <a:t>Disposal of approximately 7,800 tons of stockpiled/impacted soil material for disposal at an appropriate off-Site facility</a:t>
            </a:r>
          </a:p>
        </p:txBody>
      </p:sp>
      <p:sp>
        <p:nvSpPr>
          <p:cNvPr id="4" name="Slide Number Placeholder 3">
            <a:extLst>
              <a:ext uri="{FF2B5EF4-FFF2-40B4-BE49-F238E27FC236}">
                <a16:creationId xmlns:a16="http://schemas.microsoft.com/office/drawing/2014/main" id="{69F4DB3D-4F6A-1389-1CD0-438B6CFEE3E7}"/>
              </a:ext>
            </a:extLst>
          </p:cNvPr>
          <p:cNvSpPr>
            <a:spLocks noGrp="1"/>
          </p:cNvSpPr>
          <p:nvPr>
            <p:ph type="sldNum" sz="quarter" idx="12"/>
          </p:nvPr>
        </p:nvSpPr>
        <p:spPr>
          <a:xfrm>
            <a:off x="444598" y="6485493"/>
            <a:ext cx="274320" cy="274320"/>
          </a:xfrm>
        </p:spPr>
        <p:txBody>
          <a:bodyPr/>
          <a:lstStyle/>
          <a:p>
            <a:fld id="{1D97EE88-343E-4AED-AB47-DC2FB3AECFCB}" type="slidenum">
              <a:rPr lang="en-US" smtClean="0"/>
              <a:pPr/>
              <a:t>9</a:t>
            </a:fld>
            <a:endParaRPr lang="en-US" dirty="0"/>
          </a:p>
        </p:txBody>
      </p:sp>
      <p:sp>
        <p:nvSpPr>
          <p:cNvPr id="6" name="TextBox 5">
            <a:extLst>
              <a:ext uri="{FF2B5EF4-FFF2-40B4-BE49-F238E27FC236}">
                <a16:creationId xmlns:a16="http://schemas.microsoft.com/office/drawing/2014/main" id="{FA655126-F5BA-BDCC-B17D-17DD6CFE2F85}"/>
              </a:ext>
            </a:extLst>
          </p:cNvPr>
          <p:cNvSpPr txBox="1"/>
          <p:nvPr/>
        </p:nvSpPr>
        <p:spPr>
          <a:xfrm>
            <a:off x="561479" y="1286774"/>
            <a:ext cx="8229600" cy="500618"/>
          </a:xfrm>
          <a:prstGeom prst="rect">
            <a:avLst/>
          </a:prstGeom>
          <a:noFill/>
        </p:spPr>
        <p:txBody>
          <a:bodyPr wrap="square" rtlCol="0">
            <a:noAutofit/>
          </a:bodyPr>
          <a:lstStyle/>
          <a:p>
            <a:pPr>
              <a:lnSpc>
                <a:spcPct val="90000"/>
              </a:lnSpc>
              <a:spcBef>
                <a:spcPts val="600"/>
              </a:spcBef>
              <a:buSzPct val="80000"/>
            </a:pPr>
            <a:r>
              <a:rPr lang="en-US" dirty="0"/>
              <a:t>Former Joseph Perona Scrapyard – NJDEP Program Interest No. G000000472</a:t>
            </a:r>
          </a:p>
        </p:txBody>
      </p:sp>
      <p:sp>
        <p:nvSpPr>
          <p:cNvPr id="7" name="Content Placeholder 2">
            <a:extLst>
              <a:ext uri="{FF2B5EF4-FFF2-40B4-BE49-F238E27FC236}">
                <a16:creationId xmlns:a16="http://schemas.microsoft.com/office/drawing/2014/main" id="{97350C2E-BEAF-0F64-F6E1-B11539B265C1}"/>
              </a:ext>
            </a:extLst>
          </p:cNvPr>
          <p:cNvSpPr txBox="1">
            <a:spLocks/>
          </p:cNvSpPr>
          <p:nvPr/>
        </p:nvSpPr>
        <p:spPr>
          <a:xfrm>
            <a:off x="608012" y="4063677"/>
            <a:ext cx="10848393" cy="192982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800"/>
              </a:spcBef>
              <a:buSzPct val="100000"/>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Font typeface="Calibri" panose="020F0502020204030204" pitchFamily="34" charset="0"/>
              <a:buChar char="–"/>
              <a:defRPr sz="2400" kern="1200">
                <a:solidFill>
                  <a:schemeClr val="tx1"/>
                </a:solidFill>
                <a:latin typeface="+mn-lt"/>
                <a:ea typeface="+mn-ea"/>
                <a:cs typeface="+mn-cs"/>
              </a:defRPr>
            </a:lvl2pPr>
            <a:lvl3pPr marL="822960" indent="-228600" algn="l" defTabSz="914400" rtl="0" eaLnBrk="1" latinLnBrk="0" hangingPunct="1">
              <a:lnSpc>
                <a:spcPct val="90000"/>
              </a:lnSpc>
              <a:spcBef>
                <a:spcPts val="600"/>
              </a:spcBef>
              <a:buSzPct val="100000"/>
              <a:buFont typeface="Arial" panose="020B0604020202020204" pitchFamily="34" charset="0"/>
              <a:buChar char="•"/>
              <a:defRPr sz="2000" kern="1200">
                <a:solidFill>
                  <a:schemeClr val="tx1"/>
                </a:solidFill>
                <a:latin typeface="+mn-lt"/>
                <a:ea typeface="+mn-ea"/>
                <a:cs typeface="+mn-cs"/>
              </a:defRPr>
            </a:lvl3pPr>
            <a:lvl4pPr marL="1097280" indent="-228600" algn="l" defTabSz="914400" rtl="0" eaLnBrk="1" latinLnBrk="0" hangingPunct="1">
              <a:lnSpc>
                <a:spcPct val="90000"/>
              </a:lnSpc>
              <a:spcBef>
                <a:spcPts val="400"/>
              </a:spcBef>
              <a:buFont typeface="Calibri" panose="020F0502020204030204" pitchFamily="34" charset="0"/>
              <a:buChar char="–"/>
              <a:defRPr sz="1800" kern="1200">
                <a:solidFill>
                  <a:schemeClr val="tx1"/>
                </a:solidFill>
                <a:latin typeface="+mn-lt"/>
                <a:ea typeface="+mn-ea"/>
                <a:cs typeface="+mn-cs"/>
              </a:defRPr>
            </a:lvl4pPr>
            <a:lvl5pPr marL="1417320" indent="-228600" algn="l" defTabSz="914400" rtl="0" eaLnBrk="1" latinLnBrk="0" hangingPunct="1">
              <a:lnSpc>
                <a:spcPct val="90000"/>
              </a:lnSpc>
              <a:spcBef>
                <a:spcPts val="400"/>
              </a:spcBef>
              <a:buSzPct val="100000"/>
              <a:buFont typeface="Arial" panose="020B0604020202020204" pitchFamily="34" charset="0"/>
              <a:buChar char="•"/>
              <a:defRPr sz="1800" kern="1200">
                <a:solidFill>
                  <a:schemeClr val="tx1"/>
                </a:solidFill>
                <a:latin typeface="+mn-lt"/>
                <a:ea typeface="+mn-ea"/>
                <a:cs typeface="+mn-cs"/>
              </a:defRPr>
            </a:lvl5pPr>
            <a:lvl6pPr marL="1691640" indent="-228600" algn="l" defTabSz="914400" rtl="0" eaLnBrk="1" latinLnBrk="0" hangingPunct="1">
              <a:lnSpc>
                <a:spcPct val="90000"/>
              </a:lnSpc>
              <a:spcBef>
                <a:spcPts val="400"/>
              </a:spcBef>
              <a:buFont typeface="Calibri" panose="020F0502020204030204" pitchFamily="34" charset="0"/>
              <a:buChar char="–"/>
              <a:defRPr sz="1800" kern="1200">
                <a:solidFill>
                  <a:schemeClr val="tx1"/>
                </a:solidFill>
                <a:latin typeface="+mn-lt"/>
                <a:ea typeface="+mn-ea"/>
                <a:cs typeface="+mn-cs"/>
              </a:defRPr>
            </a:lvl6pPr>
            <a:lvl7pPr marL="2011680" indent="-228600" algn="l" defTabSz="914400" rtl="0" eaLnBrk="1" latinLnBrk="0" hangingPunct="1">
              <a:lnSpc>
                <a:spcPct val="90000"/>
              </a:lnSpc>
              <a:spcBef>
                <a:spcPts val="400"/>
              </a:spcBef>
              <a:buSzPct val="100000"/>
              <a:buFont typeface="Arial" panose="020B0604020202020204" pitchFamily="34" charset="0"/>
              <a:buChar char="•"/>
              <a:defRPr sz="1800" kern="1200">
                <a:solidFill>
                  <a:schemeClr val="tx1"/>
                </a:solidFill>
                <a:latin typeface="+mn-lt"/>
                <a:ea typeface="+mn-ea"/>
                <a:cs typeface="+mn-cs"/>
              </a:defRPr>
            </a:lvl7pPr>
            <a:lvl8pPr marL="2331720" indent="-228600" algn="l" defTabSz="914400" rtl="0" eaLnBrk="1" latinLnBrk="0" hangingPunct="1">
              <a:lnSpc>
                <a:spcPct val="90000"/>
              </a:lnSpc>
              <a:spcBef>
                <a:spcPts val="400"/>
              </a:spcBef>
              <a:buFont typeface="Calibri" panose="020F0502020204030204" pitchFamily="34" charset="0"/>
              <a:buChar char="–"/>
              <a:defRPr sz="1800" kern="1200">
                <a:solidFill>
                  <a:schemeClr val="tx1"/>
                </a:solidFill>
                <a:latin typeface="+mn-lt"/>
                <a:ea typeface="+mn-ea"/>
                <a:cs typeface="+mn-cs"/>
              </a:defRPr>
            </a:lvl8pPr>
            <a:lvl9pPr marL="2651760" indent="-228600" algn="l" defTabSz="914400" rtl="0" eaLnBrk="1" latinLnBrk="0" hangingPunct="1">
              <a:lnSpc>
                <a:spcPct val="90000"/>
              </a:lnSpc>
              <a:spcBef>
                <a:spcPts val="400"/>
              </a:spcBef>
              <a:buSzPct val="100000"/>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Font typeface="Arial" panose="020B0604020202020204" pitchFamily="34" charset="0"/>
              <a:buNone/>
            </a:pPr>
            <a:r>
              <a:rPr lang="en-US" sz="1800" b="1" dirty="0">
                <a:solidFill>
                  <a:schemeClr val="bg2">
                    <a:lumMod val="75000"/>
                  </a:schemeClr>
                </a:solidFill>
              </a:rPr>
              <a:t>Completion of Analysis of Brownfields Cleanup Alternatives Underway</a:t>
            </a:r>
          </a:p>
          <a:p>
            <a:pPr>
              <a:spcBef>
                <a:spcPts val="1200"/>
              </a:spcBef>
            </a:pPr>
            <a:r>
              <a:rPr lang="en-US" sz="1800" dirty="0"/>
              <a:t>Evaluates and compares feasible cleanup options for a Brownfields Site</a:t>
            </a:r>
          </a:p>
          <a:p>
            <a:pPr>
              <a:spcBef>
                <a:spcPts val="1200"/>
              </a:spcBef>
            </a:pPr>
            <a:r>
              <a:rPr lang="en-US" sz="1800" dirty="0"/>
              <a:t>Identifies a remedy that is protective of human health and the environment and appropriate for the site’s planned/potential reuse. </a:t>
            </a:r>
          </a:p>
          <a:p>
            <a:pPr>
              <a:spcBef>
                <a:spcPts val="1200"/>
              </a:spcBef>
            </a:pPr>
            <a:r>
              <a:rPr lang="en-US" sz="1800" dirty="0"/>
              <a:t>Demonstrates that the selected cleanup approach is cost-effective, implementable, and consistent with applicable regulatory requirements.</a:t>
            </a:r>
          </a:p>
        </p:txBody>
      </p:sp>
      <p:sp>
        <p:nvSpPr>
          <p:cNvPr id="9" name="TextBox 8">
            <a:extLst>
              <a:ext uri="{FF2B5EF4-FFF2-40B4-BE49-F238E27FC236}">
                <a16:creationId xmlns:a16="http://schemas.microsoft.com/office/drawing/2014/main" id="{5A9347AD-1875-4FED-0383-B06A169BA857}"/>
              </a:ext>
            </a:extLst>
          </p:cNvPr>
          <p:cNvSpPr txBox="1"/>
          <p:nvPr/>
        </p:nvSpPr>
        <p:spPr>
          <a:xfrm>
            <a:off x="3164677" y="1780910"/>
            <a:ext cx="6019800" cy="367917"/>
          </a:xfrm>
          <a:prstGeom prst="rect">
            <a:avLst/>
          </a:prstGeom>
          <a:noFill/>
        </p:spPr>
        <p:txBody>
          <a:bodyPr wrap="square" rtlCol="0">
            <a:noAutofit/>
          </a:bodyPr>
          <a:lstStyle/>
          <a:p>
            <a:pPr algn="ctr">
              <a:lnSpc>
                <a:spcPct val="90000"/>
              </a:lnSpc>
              <a:spcBef>
                <a:spcPts val="600"/>
              </a:spcBef>
              <a:buSzPct val="80000"/>
            </a:pPr>
            <a:r>
              <a:rPr lang="en-US" b="1" dirty="0">
                <a:solidFill>
                  <a:schemeClr val="bg2">
                    <a:lumMod val="75000"/>
                  </a:schemeClr>
                </a:solidFill>
              </a:rPr>
              <a:t>Brownfield Cleanup Priorities</a:t>
            </a:r>
          </a:p>
        </p:txBody>
      </p:sp>
    </p:spTree>
    <p:extLst>
      <p:ext uri="{BB962C8B-B14F-4D97-AF65-F5344CB8AC3E}">
        <p14:creationId xmlns:p14="http://schemas.microsoft.com/office/powerpoint/2010/main" val="232846120"/>
      </p:ext>
    </p:extLst>
  </p:cSld>
  <p:clrMapOvr>
    <a:masterClrMapping/>
  </p:clrMapOvr>
</p:sld>
</file>

<file path=ppt/theme/theme1.xml><?xml version="1.0" encoding="utf-8"?>
<a:theme xmlns:a="http://schemas.openxmlformats.org/drawingml/2006/main" name="Blank">
  <a:themeElements>
    <a:clrScheme name="Haley Aldrich">
      <a:dk1>
        <a:srgbClr val="59534D"/>
      </a:dk1>
      <a:lt1>
        <a:sysClr val="window" lastClr="FFFFFF"/>
      </a:lt1>
      <a:dk2>
        <a:srgbClr val="000000"/>
      </a:dk2>
      <a:lt2>
        <a:srgbClr val="34B5D0"/>
      </a:lt2>
      <a:accent1>
        <a:srgbClr val="34B5D0"/>
      </a:accent1>
      <a:accent2>
        <a:srgbClr val="5A8E22"/>
      </a:accent2>
      <a:accent3>
        <a:srgbClr val="007DA4"/>
      </a:accent3>
      <a:accent4>
        <a:srgbClr val="776F67"/>
      </a:accent4>
      <a:accent5>
        <a:srgbClr val="165C7D"/>
      </a:accent5>
      <a:accent6>
        <a:srgbClr val="A2AD00"/>
      </a:accent6>
      <a:hlink>
        <a:srgbClr val="34B5D0"/>
      </a:hlink>
      <a:folHlink>
        <a:srgbClr val="9F958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nSpc>
            <a:spcPct val="90000"/>
          </a:lnSpc>
          <a:spcBef>
            <a:spcPts val="600"/>
          </a:spcBef>
          <a:buSzPct val="80000"/>
          <a:defRPr/>
        </a:defPPr>
      </a:lstStyle>
    </a:txDef>
  </a:objectDefaults>
  <a:extraClrSchemeLst/>
  <a:custClrLst>
    <a:custClr name="Plum">
      <a:srgbClr val="72246C"/>
    </a:custClr>
    <a:custClr name="Eggplant">
      <a:srgbClr val="583D3E"/>
    </a:custClr>
    <a:custClr name="Rust">
      <a:srgbClr val="D6492A"/>
    </a:custClr>
    <a:custClr name="Orange">
      <a:srgbClr val="FA943E"/>
    </a:custClr>
    <a:custClr name="Yellow">
      <a:srgbClr val="ECDE29"/>
    </a:custClr>
    <a:custClr name="Eggshell">
      <a:srgbClr val="D6D4AE"/>
    </a:custClr>
    <a:custClr name="Olive">
      <a:srgbClr val="4B471A"/>
    </a:custClr>
    <a:custClr name="Gray">
      <a:srgbClr val="A9A39B"/>
    </a:custClr>
    <a:custClr name="Light Gray">
      <a:srgbClr val="CCC7C0"/>
    </a:custClr>
  </a:custClrLst>
  <a:extLst>
    <a:ext uri="{05A4C25C-085E-4340-85A3-A5531E510DB2}">
      <thm15:themeFamily xmlns:thm15="http://schemas.microsoft.com/office/thememl/2012/main" name="blank.potx" id="{A095304C-839C-4CEF-8BE6-AAFDC723D970}" vid="{7665A1EF-E02E-4D1D-BCC9-1F63C5B7C611}"/>
    </a:ext>
  </a:extLst>
</a:theme>
</file>

<file path=ppt/theme/theme2.xml><?xml version="1.0" encoding="utf-8"?>
<a:theme xmlns:a="http://schemas.openxmlformats.org/drawingml/2006/main" name="Office Theme">
  <a:themeElements>
    <a:clrScheme name="Haley Aldrich">
      <a:dk1>
        <a:srgbClr val="59534D"/>
      </a:dk1>
      <a:lt1>
        <a:sysClr val="window" lastClr="FFFFFF"/>
      </a:lt1>
      <a:dk2>
        <a:srgbClr val="000000"/>
      </a:dk2>
      <a:lt2>
        <a:srgbClr val="34B5D0"/>
      </a:lt2>
      <a:accent1>
        <a:srgbClr val="34B5D0"/>
      </a:accent1>
      <a:accent2>
        <a:srgbClr val="5A8E22"/>
      </a:accent2>
      <a:accent3>
        <a:srgbClr val="007DA4"/>
      </a:accent3>
      <a:accent4>
        <a:srgbClr val="776F67"/>
      </a:accent4>
      <a:accent5>
        <a:srgbClr val="165C7D"/>
      </a:accent5>
      <a:accent6>
        <a:srgbClr val="A2AD00"/>
      </a:accent6>
      <a:hlink>
        <a:srgbClr val="34B5D0"/>
      </a:hlink>
      <a:folHlink>
        <a:srgbClr val="9F958A"/>
      </a:folHlink>
    </a:clrScheme>
    <a:fontScheme name="Calibri">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nSpc>
            <a:spcPct val="90000"/>
          </a:lnSpc>
          <a:spcBef>
            <a:spcPts val="600"/>
          </a:spcBef>
          <a:buSzPct val="80000"/>
          <a:defRPr/>
        </a:defPPr>
      </a:lstStyle>
    </a:txDef>
  </a:objectDefaults>
  <a:extraClrSchemeLst/>
  <a:custClrLst>
    <a:custClr name="R214 G73 B42">
      <a:srgbClr val="D6492A"/>
    </a:custClr>
    <a:custClr name="R250 G148 B62">
      <a:srgbClr val="FA943E"/>
    </a:custClr>
    <a:custClr name="R236 G222 B41">
      <a:srgbClr val="ECDE29"/>
    </a:custClr>
    <a:custClr name="R214 G212 B174">
      <a:srgbClr val="D6D4AE"/>
    </a:custClr>
    <a:custClr name="R169 G163 B155">
      <a:srgbClr val="A9A39B"/>
    </a:custClr>
    <a:custClr name="R204 G199 B192">
      <a:srgbClr val="CCC7C0"/>
    </a:custClr>
    <a:custClr name="R88 B61 B62">
      <a:srgbClr val="583D3E"/>
    </a:custClr>
    <a:custClr name="R75 G71 B26">
      <a:srgbClr val="4B471A"/>
    </a:custClr>
  </a:custClrLst>
</a:theme>
</file>

<file path=ppt/theme/theme3.xml><?xml version="1.0" encoding="utf-8"?>
<a:theme xmlns:a="http://schemas.openxmlformats.org/drawingml/2006/main" name="Office Theme">
  <a:themeElements>
    <a:clrScheme name="Haley Aldrich">
      <a:dk1>
        <a:srgbClr val="59534D"/>
      </a:dk1>
      <a:lt1>
        <a:sysClr val="window" lastClr="FFFFFF"/>
      </a:lt1>
      <a:dk2>
        <a:srgbClr val="000000"/>
      </a:dk2>
      <a:lt2>
        <a:srgbClr val="34B5D0"/>
      </a:lt2>
      <a:accent1>
        <a:srgbClr val="34B5D0"/>
      </a:accent1>
      <a:accent2>
        <a:srgbClr val="5A8E22"/>
      </a:accent2>
      <a:accent3>
        <a:srgbClr val="007DA4"/>
      </a:accent3>
      <a:accent4>
        <a:srgbClr val="776F67"/>
      </a:accent4>
      <a:accent5>
        <a:srgbClr val="165C7D"/>
      </a:accent5>
      <a:accent6>
        <a:srgbClr val="A2AD00"/>
      </a:accent6>
      <a:hlink>
        <a:srgbClr val="34B5D0"/>
      </a:hlink>
      <a:folHlink>
        <a:srgbClr val="9F958A"/>
      </a:folHlink>
    </a:clrScheme>
    <a:fontScheme name="Calibri">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nSpc>
            <a:spcPct val="90000"/>
          </a:lnSpc>
          <a:spcBef>
            <a:spcPts val="600"/>
          </a:spcBef>
          <a:buSzPct val="80000"/>
          <a:defRPr/>
        </a:defPPr>
      </a:lstStyle>
    </a:txDef>
  </a:objectDefaults>
  <a:extraClrSchemeLst/>
  <a:custClrLst>
    <a:custClr name="R214 G73 B42">
      <a:srgbClr val="D6492A"/>
    </a:custClr>
    <a:custClr name="R250 G148 B62">
      <a:srgbClr val="FA943E"/>
    </a:custClr>
    <a:custClr name="R236 G222 B41">
      <a:srgbClr val="ECDE29"/>
    </a:custClr>
    <a:custClr name="R214 G212 B174">
      <a:srgbClr val="D6D4AE"/>
    </a:custClr>
    <a:custClr name="R169 G163 B155">
      <a:srgbClr val="A9A39B"/>
    </a:custClr>
    <a:custClr name="R204 G199 B192">
      <a:srgbClr val="CCC7C0"/>
    </a:custClr>
    <a:custClr name="R88 B61 B62">
      <a:srgbClr val="583D3E"/>
    </a:custClr>
    <a:custClr name="R75 G71 B26">
      <a:srgbClr val="4B471A"/>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817dc7d-94bd-49f8-b73c-a5e1668c3970">
      <Terms xmlns="http://schemas.microsoft.com/office/infopath/2007/PartnerControls"/>
    </lcf76f155ced4ddcb4097134ff3c332f>
    <TaxCatchAll xmlns="9a30fcc6-0bf1-4648-9769-8790f6e6b29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9617D9365AA54085DF1247F6D17751" ma:contentTypeVersion="11" ma:contentTypeDescription="Create a new document." ma:contentTypeScope="" ma:versionID="df870544c300aebfb1ebf355a344da12">
  <xsd:schema xmlns:xsd="http://www.w3.org/2001/XMLSchema" xmlns:xs="http://www.w3.org/2001/XMLSchema" xmlns:p="http://schemas.microsoft.com/office/2006/metadata/properties" xmlns:ns2="7817dc7d-94bd-49f8-b73c-a5e1668c3970" xmlns:ns3="9a30fcc6-0bf1-4648-9769-8790f6e6b293" targetNamespace="http://schemas.microsoft.com/office/2006/metadata/properties" ma:root="true" ma:fieldsID="ba56031fa9ca03c85c9dc7b9cf97ba1b" ns2:_="" ns3:_="">
    <xsd:import namespace="7817dc7d-94bd-49f8-b73c-a5e1668c3970"/>
    <xsd:import namespace="9a30fcc6-0bf1-4648-9769-8790f6e6b29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17dc7d-94bd-49f8-b73c-a5e1668c39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3be6624-1ade-4620-87e4-174dfd0aa4f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a30fcc6-0bf1-4648-9769-8790f6e6b29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be438d7-f5e0-4361-a84b-6bbd7183458a}" ma:internalName="TaxCatchAll" ma:showField="CatchAllData" ma:web="9a30fcc6-0bf1-4648-9769-8790f6e6b29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D5C7BE-A72B-4070-9D9D-5D9B41CFA58D}">
  <ds:schemaRefs>
    <ds:schemaRef ds:uri="http://schemas.microsoft.com/office/2006/documentManagement/types"/>
    <ds:schemaRef ds:uri="http://schemas.microsoft.com/office/infopath/2007/PartnerControls"/>
    <ds:schemaRef ds:uri="http://www.w3.org/XML/1998/namespace"/>
    <ds:schemaRef ds:uri="http://purl.org/dc/dcmitype/"/>
    <ds:schemaRef ds:uri="http://schemas.microsoft.com/office/2006/metadata/properties"/>
    <ds:schemaRef ds:uri="e81b81df-0135-44e3-91f3-1dcfdbb8c140"/>
    <ds:schemaRef ds:uri="http://purl.org/dc/elements/1.1/"/>
    <ds:schemaRef ds:uri="http://schemas.openxmlformats.org/package/2006/metadata/core-properties"/>
    <ds:schemaRef ds:uri="67c5bd3a-0bd6-4281-b478-d574c78ee63f"/>
    <ds:schemaRef ds:uri="http://purl.org/dc/terms/"/>
    <ds:schemaRef ds:uri="7817dc7d-94bd-49f8-b73c-a5e1668c3970"/>
    <ds:schemaRef ds:uri="9a30fcc6-0bf1-4648-9769-8790f6e6b293"/>
  </ds:schemaRefs>
</ds:datastoreItem>
</file>

<file path=customXml/itemProps2.xml><?xml version="1.0" encoding="utf-8"?>
<ds:datastoreItem xmlns:ds="http://schemas.openxmlformats.org/officeDocument/2006/customXml" ds:itemID="{6693E725-184B-431A-A2FD-775F1266AEEF}">
  <ds:schemaRefs>
    <ds:schemaRef ds:uri="http://schemas.microsoft.com/sharepoint/v3/contenttype/forms"/>
  </ds:schemaRefs>
</ds:datastoreItem>
</file>

<file path=customXml/itemProps3.xml><?xml version="1.0" encoding="utf-8"?>
<ds:datastoreItem xmlns:ds="http://schemas.openxmlformats.org/officeDocument/2006/customXml" ds:itemID="{38F12462-3741-4C5C-980C-AAFE6BBA43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17dc7d-94bd-49f8-b73c-a5e1668c3970"/>
    <ds:schemaRef ds:uri="9a30fcc6-0bf1-4648-9769-8790f6e6b2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0213869_Mullica BF - Public Mtg. Presentation_D1</Template>
  <TotalTime>120</TotalTime>
  <Words>2199</Words>
  <Application>Microsoft Office PowerPoint</Application>
  <PresentationFormat>Custom</PresentationFormat>
  <Paragraphs>184</Paragraphs>
  <Slides>12</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Blank</vt:lpstr>
      <vt:lpstr>USEPA Brownfield Cleanup Grant &amp; Funding Opportunity</vt:lpstr>
      <vt:lpstr>Agenda</vt:lpstr>
      <vt:lpstr>EPA Brownfields Program &amp; Application Overview</vt:lpstr>
      <vt:lpstr>Site Background - Former Joseph Perona Scrapyard</vt:lpstr>
      <vt:lpstr>Environmental History</vt:lpstr>
      <vt:lpstr>Environmental History</vt:lpstr>
      <vt:lpstr>Environmental History</vt:lpstr>
      <vt:lpstr>Today’s Challenges</vt:lpstr>
      <vt:lpstr>Proposed Cleanup Efforts</vt:lpstr>
      <vt:lpstr>Community Beneficial Reuse</vt:lpstr>
      <vt:lpstr>Timeline &amp; How to Stay Involved</vt:lpstr>
      <vt:lpstr>Thank you</vt:lpstr>
    </vt:vector>
  </TitlesOfParts>
  <Company>Haley and Aldrich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Rojewski, Lauren</dc:creator>
  <cp:lastModifiedBy>Rojewski, Lauren</cp:lastModifiedBy>
  <cp:revision>1</cp:revision>
  <dcterms:created xsi:type="dcterms:W3CDTF">2026-01-06T19:23:33Z</dcterms:created>
  <dcterms:modified xsi:type="dcterms:W3CDTF">2026-01-08T16:38:54Z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0x010100529617D9365AA54085DF1247F6D17751</vt:lpwstr>
  </property>
  <property fmtid="{D5CDD505-2E9C-101B-9397-08002B2CF9AE}" pid="3" name="MediaServiceImageTags">
    <vt:lpwstr/>
  </property>
</Properties>
</file>